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diagrams/layout3.xml" ContentType="application/vnd.openxmlformats-officedocument.drawingml.diagramLayout+xml"/>
  <Override PartName="/ppt/diagrams/colors3.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4.xml" ContentType="application/vnd.openxmlformats-officedocument.drawingml.diagramColors+xml"/>
  <Override PartName="/ppt/diagrams/drawing4.xml" ContentType="application/vnd.ms-office.drawingml.diagramDrawing+xml"/>
  <Override PartName="/ppt/theme/theme1.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drawing2.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59" r:id="rId6"/>
    <p:sldId id="258"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customXml" Target="../customXml/item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jpg"/></Relationships>
</file>

<file path=ppt/diagrams/_rels/data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jpg"/></Relationships>
</file>

<file path=ppt/diagrams/_rels/data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1.jpg"/><Relationship Id="rId5" Type="http://schemas.openxmlformats.org/officeDocument/2006/relationships/image" Target="../media/image8.jpg"/><Relationship Id="rId4" Type="http://schemas.openxmlformats.org/officeDocument/2006/relationships/image" Target="../media/image7.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jpg"/></Relationships>
</file>

<file path=ppt/diagrams/_rels/drawing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jpg"/></Relationships>
</file>

<file path=ppt/diagrams/_rels/drawing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1.jpg"/><Relationship Id="rId5" Type="http://schemas.openxmlformats.org/officeDocument/2006/relationships/image" Target="../media/image8.jp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CE49A-F456-4E95-A3C8-97770997ACFC}"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E522A436-F88F-4229-AC18-A4F6B91E6ED1}">
      <dgm:prSet phldrT="[Text]" custT="1"/>
      <dgm:spPr/>
      <dgm:t>
        <a:bodyPr/>
        <a:lstStyle/>
        <a:p>
          <a:pPr algn="just" rtl="1"/>
          <a:r>
            <a:rPr lang="ar-SA" sz="2800" b="1" dirty="0" smtClean="0">
              <a:solidFill>
                <a:srgbClr val="FF0000"/>
              </a:solidFill>
              <a:effectLst>
                <a:outerShdw blurRad="38100" dist="38100" dir="2700000" algn="tl">
                  <a:srgbClr val="000000">
                    <a:alpha val="43137"/>
                  </a:srgbClr>
                </a:outerShdw>
              </a:effectLst>
            </a:rPr>
            <a:t>تنسيق الجهود لتوعية المواطنين </a:t>
          </a:r>
          <a:r>
            <a:rPr lang="ar-SA" sz="2800" dirty="0" smtClean="0"/>
            <a:t>على </a:t>
          </a:r>
          <a:r>
            <a:rPr lang="ar-LB" sz="2800" dirty="0" smtClean="0"/>
            <a:t>دو</a:t>
          </a:r>
          <a:r>
            <a:rPr lang="ar-SA" sz="2800" dirty="0" smtClean="0"/>
            <a:t>ر مكاتب </a:t>
          </a:r>
          <a:r>
            <a:rPr lang="ar-LB" sz="2800" dirty="0" smtClean="0"/>
            <a:t>المفتش</a:t>
          </a:r>
          <a:r>
            <a:rPr lang="ar-SA" sz="2800" dirty="0" smtClean="0"/>
            <a:t>ين</a:t>
          </a:r>
          <a:r>
            <a:rPr lang="ar-LB" sz="2800" dirty="0" smtClean="0"/>
            <a:t> العام</a:t>
          </a:r>
          <a:r>
            <a:rPr lang="ar-SA" sz="2800" dirty="0" smtClean="0"/>
            <a:t>ين</a:t>
          </a:r>
          <a:endParaRPr lang="en-US" sz="2800" dirty="0"/>
        </a:p>
      </dgm:t>
    </dgm:pt>
    <dgm:pt modelId="{C2E44F4A-00E2-435C-B17A-7E79C71B52CC}" type="parTrans" cxnId="{69BA8405-EB21-4B1C-ADCC-65CE4910C96F}">
      <dgm:prSet/>
      <dgm:spPr/>
      <dgm:t>
        <a:bodyPr/>
        <a:lstStyle/>
        <a:p>
          <a:endParaRPr lang="en-US"/>
        </a:p>
      </dgm:t>
    </dgm:pt>
    <dgm:pt modelId="{4CC6A752-7161-45F7-9FA5-3B01F35BBC62}" type="sibTrans" cxnId="{69BA8405-EB21-4B1C-ADCC-65CE4910C96F}">
      <dgm:prSet/>
      <dgm:spPr/>
      <dgm:t>
        <a:bodyPr/>
        <a:lstStyle/>
        <a:p>
          <a:endParaRPr lang="en-US"/>
        </a:p>
      </dgm:t>
    </dgm:pt>
    <dgm:pt modelId="{972EF4D0-471C-4003-83CB-49BD91D3D5A1}">
      <dgm:prSet phldrT="[Text]" custT="1"/>
      <dgm:spPr/>
      <dgm:t>
        <a:bodyPr/>
        <a:lstStyle/>
        <a:p>
          <a:pPr algn="just" rtl="1"/>
          <a:r>
            <a:rPr lang="ar-SA" sz="2800" b="1" dirty="0" smtClean="0">
              <a:solidFill>
                <a:srgbClr val="FF0000"/>
              </a:solidFill>
              <a:effectLst>
                <a:outerShdw blurRad="38100" dist="38100" dir="2700000" algn="tl">
                  <a:srgbClr val="000000">
                    <a:alpha val="43137"/>
                  </a:srgbClr>
                </a:outerShdw>
              </a:effectLst>
            </a:rPr>
            <a:t>تسليط الضوء الإعلامي </a:t>
          </a:r>
          <a:r>
            <a:rPr lang="ar-SA" sz="2400" dirty="0" smtClean="0"/>
            <a:t>على دور مكاتب </a:t>
          </a:r>
          <a:r>
            <a:rPr lang="ar-LB" sz="2400" dirty="0" smtClean="0"/>
            <a:t>المفتش</a:t>
          </a:r>
          <a:r>
            <a:rPr lang="ar-SA" sz="2400" dirty="0" smtClean="0"/>
            <a:t>ين</a:t>
          </a:r>
          <a:r>
            <a:rPr lang="ar-LB" sz="2400" dirty="0" smtClean="0"/>
            <a:t> العام</a:t>
          </a:r>
          <a:r>
            <a:rPr lang="ar-SA" sz="2400" dirty="0" smtClean="0"/>
            <a:t>ين</a:t>
          </a:r>
          <a:r>
            <a:rPr lang="ar-LB" sz="2400" dirty="0" smtClean="0"/>
            <a:t> </a:t>
          </a:r>
          <a:r>
            <a:rPr lang="ar-SA" sz="2400" dirty="0" smtClean="0"/>
            <a:t>في المحافظة على المصلحة الوطنية العليا وضبط أعمال الفساد والتصدي لها.</a:t>
          </a:r>
          <a:endParaRPr lang="en-US" sz="2400" dirty="0"/>
        </a:p>
      </dgm:t>
    </dgm:pt>
    <dgm:pt modelId="{98A68BB8-F4FF-4B92-B7BB-5D7E873A05B0}" type="parTrans" cxnId="{8577F206-E194-4141-AECE-D09E9F23844F}">
      <dgm:prSet/>
      <dgm:spPr/>
      <dgm:t>
        <a:bodyPr/>
        <a:lstStyle/>
        <a:p>
          <a:endParaRPr lang="en-US"/>
        </a:p>
      </dgm:t>
    </dgm:pt>
    <dgm:pt modelId="{9C6B0FCC-86C9-4F35-8A45-1E4FB6723D37}" type="sibTrans" cxnId="{8577F206-E194-4141-AECE-D09E9F23844F}">
      <dgm:prSet/>
      <dgm:spPr/>
      <dgm:t>
        <a:bodyPr/>
        <a:lstStyle/>
        <a:p>
          <a:endParaRPr lang="en-US"/>
        </a:p>
      </dgm:t>
    </dgm:pt>
    <dgm:pt modelId="{94D8AFDF-7141-4531-B2E7-3D4D258AF9CB}">
      <dgm:prSet phldrT="[Text]"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800" b="1" dirty="0" smtClean="0">
              <a:solidFill>
                <a:srgbClr val="FF0000"/>
              </a:solidFill>
              <a:effectLst>
                <a:outerShdw blurRad="38100" dist="38100" dir="2700000" algn="tl">
                  <a:srgbClr val="000000">
                    <a:alpha val="43137"/>
                  </a:srgbClr>
                </a:outerShdw>
              </a:effectLst>
            </a:rPr>
            <a:t>تعميم ونشر </a:t>
          </a:r>
          <a:r>
            <a:rPr lang="ar-SA" sz="2800" dirty="0" smtClean="0"/>
            <a:t>مدونات قواعد سلوك الموظفين العاميّن </a:t>
          </a:r>
          <a:endParaRPr lang="en-US" sz="2800" dirty="0" smtClean="0"/>
        </a:p>
        <a:p>
          <a:pPr algn="r" defTabSz="1155700" rtl="1">
            <a:lnSpc>
              <a:spcPct val="90000"/>
            </a:lnSpc>
            <a:spcBef>
              <a:spcPct val="0"/>
            </a:spcBef>
            <a:spcAft>
              <a:spcPct val="35000"/>
            </a:spcAft>
          </a:pPr>
          <a:endParaRPr lang="en-US" sz="2600" dirty="0"/>
        </a:p>
      </dgm:t>
    </dgm:pt>
    <dgm:pt modelId="{2131A03A-B83D-47D3-854C-CCFEDADF8F17}" type="parTrans" cxnId="{0D2FABD4-36E5-42D5-BCBF-F74B72666052}">
      <dgm:prSet/>
      <dgm:spPr/>
      <dgm:t>
        <a:bodyPr/>
        <a:lstStyle/>
        <a:p>
          <a:endParaRPr lang="en-US"/>
        </a:p>
      </dgm:t>
    </dgm:pt>
    <dgm:pt modelId="{4DCEB406-CFA9-47B2-B607-77354351FAAD}" type="sibTrans" cxnId="{0D2FABD4-36E5-42D5-BCBF-F74B72666052}">
      <dgm:prSet/>
      <dgm:spPr/>
      <dgm:t>
        <a:bodyPr/>
        <a:lstStyle/>
        <a:p>
          <a:endParaRPr lang="en-US"/>
        </a:p>
      </dgm:t>
    </dgm:pt>
    <dgm:pt modelId="{DB01CBD9-6068-4C2F-8F81-496198428D63}">
      <dgm:prSet custT="1"/>
      <dgm:spPr/>
      <dgm:t>
        <a:bodyPr/>
        <a:lstStyle/>
        <a:p>
          <a:pPr rtl="1"/>
          <a:r>
            <a:rPr lang="ar-SA" sz="2800" b="1" dirty="0" smtClean="0">
              <a:solidFill>
                <a:srgbClr val="FF0000"/>
              </a:solidFill>
              <a:effectLst>
                <a:outerShdw blurRad="38100" dist="38100" dir="2700000" algn="tl">
                  <a:srgbClr val="000000">
                    <a:alpha val="43137"/>
                  </a:srgbClr>
                </a:outerShdw>
              </a:effectLst>
            </a:rPr>
            <a:t>المساهمة في توعية الموظفين </a:t>
          </a:r>
          <a:r>
            <a:rPr lang="ar-SA" sz="2800" dirty="0" smtClean="0"/>
            <a:t>حول كيفية تجنبهم الوقوع في اعمال فسادية </a:t>
          </a:r>
        </a:p>
      </dgm:t>
    </dgm:pt>
    <dgm:pt modelId="{AF6784FC-22E4-443E-85D3-5B7174F7F8E8}" type="parTrans" cxnId="{FE7A0C08-6C13-4823-A81E-32793E965EC5}">
      <dgm:prSet/>
      <dgm:spPr/>
      <dgm:t>
        <a:bodyPr/>
        <a:lstStyle/>
        <a:p>
          <a:endParaRPr lang="en-US"/>
        </a:p>
      </dgm:t>
    </dgm:pt>
    <dgm:pt modelId="{29FD9929-FD10-46C0-AFF4-5C185E612E0D}" type="sibTrans" cxnId="{FE7A0C08-6C13-4823-A81E-32793E965EC5}">
      <dgm:prSet/>
      <dgm:spPr/>
      <dgm:t>
        <a:bodyPr/>
        <a:lstStyle/>
        <a:p>
          <a:endParaRPr lang="en-US"/>
        </a:p>
      </dgm:t>
    </dgm:pt>
    <dgm:pt modelId="{E55EA57D-2B76-4726-9BB8-E054ACF65959}" type="pres">
      <dgm:prSet presAssocID="{555CE49A-F456-4E95-A3C8-97770997ACFC}" presName="linear" presStyleCnt="0">
        <dgm:presLayoutVars>
          <dgm:dir val="rev"/>
          <dgm:resizeHandles val="exact"/>
        </dgm:presLayoutVars>
      </dgm:prSet>
      <dgm:spPr/>
      <dgm:t>
        <a:bodyPr/>
        <a:lstStyle/>
        <a:p>
          <a:endParaRPr lang="en-US"/>
        </a:p>
      </dgm:t>
    </dgm:pt>
    <dgm:pt modelId="{33EFD413-FCA0-4D0C-B2AE-6E564ABC223F}" type="pres">
      <dgm:prSet presAssocID="{E522A436-F88F-4229-AC18-A4F6B91E6ED1}" presName="comp" presStyleCnt="0"/>
      <dgm:spPr/>
    </dgm:pt>
    <dgm:pt modelId="{E80A04D1-934F-4FD1-AF05-6AAE3D56FD6B}" type="pres">
      <dgm:prSet presAssocID="{E522A436-F88F-4229-AC18-A4F6B91E6ED1}" presName="box" presStyleLbl="node1" presStyleIdx="0" presStyleCnt="4"/>
      <dgm:spPr/>
      <dgm:t>
        <a:bodyPr/>
        <a:lstStyle/>
        <a:p>
          <a:endParaRPr lang="en-US"/>
        </a:p>
      </dgm:t>
    </dgm:pt>
    <dgm:pt modelId="{B5BF357E-B069-4BD0-BFA7-6E995E79799D}" type="pres">
      <dgm:prSet presAssocID="{E522A436-F88F-4229-AC18-A4F6B91E6ED1}"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t>
        <a:bodyPr/>
        <a:lstStyle/>
        <a:p>
          <a:endParaRPr lang="en-US"/>
        </a:p>
      </dgm:t>
    </dgm:pt>
    <dgm:pt modelId="{AF74ADBB-0F31-456B-92AE-6FDDCBE4384C}" type="pres">
      <dgm:prSet presAssocID="{E522A436-F88F-4229-AC18-A4F6B91E6ED1}" presName="text" presStyleLbl="node1" presStyleIdx="0" presStyleCnt="4">
        <dgm:presLayoutVars>
          <dgm:bulletEnabled val="1"/>
        </dgm:presLayoutVars>
      </dgm:prSet>
      <dgm:spPr/>
      <dgm:t>
        <a:bodyPr/>
        <a:lstStyle/>
        <a:p>
          <a:endParaRPr lang="en-US"/>
        </a:p>
      </dgm:t>
    </dgm:pt>
    <dgm:pt modelId="{078D2ED0-627E-4B16-A920-CF3BC025284D}" type="pres">
      <dgm:prSet presAssocID="{4CC6A752-7161-45F7-9FA5-3B01F35BBC62}" presName="spacer" presStyleCnt="0"/>
      <dgm:spPr/>
    </dgm:pt>
    <dgm:pt modelId="{3AEB7E1A-91E8-4FFB-9A89-CD8648E168F9}" type="pres">
      <dgm:prSet presAssocID="{972EF4D0-471C-4003-83CB-49BD91D3D5A1}" presName="comp" presStyleCnt="0"/>
      <dgm:spPr/>
    </dgm:pt>
    <dgm:pt modelId="{BF502684-9CD8-4698-B2B3-483068B0ACFA}" type="pres">
      <dgm:prSet presAssocID="{972EF4D0-471C-4003-83CB-49BD91D3D5A1}" presName="box" presStyleLbl="node1" presStyleIdx="1" presStyleCnt="4"/>
      <dgm:spPr/>
      <dgm:t>
        <a:bodyPr/>
        <a:lstStyle/>
        <a:p>
          <a:endParaRPr lang="en-US"/>
        </a:p>
      </dgm:t>
    </dgm:pt>
    <dgm:pt modelId="{DD4C0CC5-F229-4E9A-8A6F-4C481397B64A}" type="pres">
      <dgm:prSet presAssocID="{972EF4D0-471C-4003-83CB-49BD91D3D5A1}"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dgm:spPr>
      <dgm:t>
        <a:bodyPr/>
        <a:lstStyle/>
        <a:p>
          <a:endParaRPr lang="en-US"/>
        </a:p>
      </dgm:t>
    </dgm:pt>
    <dgm:pt modelId="{DD6F5B2F-583C-4192-B8AE-C1DF77B0DA0F}" type="pres">
      <dgm:prSet presAssocID="{972EF4D0-471C-4003-83CB-49BD91D3D5A1}" presName="text" presStyleLbl="node1" presStyleIdx="1" presStyleCnt="4">
        <dgm:presLayoutVars>
          <dgm:bulletEnabled val="1"/>
        </dgm:presLayoutVars>
      </dgm:prSet>
      <dgm:spPr/>
      <dgm:t>
        <a:bodyPr/>
        <a:lstStyle/>
        <a:p>
          <a:endParaRPr lang="en-US"/>
        </a:p>
      </dgm:t>
    </dgm:pt>
    <dgm:pt modelId="{49AB3BEA-5A79-41F1-A545-822619B20E73}" type="pres">
      <dgm:prSet presAssocID="{9C6B0FCC-86C9-4F35-8A45-1E4FB6723D37}" presName="spacer" presStyleCnt="0"/>
      <dgm:spPr/>
    </dgm:pt>
    <dgm:pt modelId="{7368482B-9B52-4F99-BF6E-C75F0848BB10}" type="pres">
      <dgm:prSet presAssocID="{94D8AFDF-7141-4531-B2E7-3D4D258AF9CB}" presName="comp" presStyleCnt="0"/>
      <dgm:spPr/>
    </dgm:pt>
    <dgm:pt modelId="{306A3E9D-7BD8-4971-B1F1-25D90FF61074}" type="pres">
      <dgm:prSet presAssocID="{94D8AFDF-7141-4531-B2E7-3D4D258AF9CB}" presName="box" presStyleLbl="node1" presStyleIdx="2" presStyleCnt="4"/>
      <dgm:spPr/>
      <dgm:t>
        <a:bodyPr/>
        <a:lstStyle/>
        <a:p>
          <a:endParaRPr lang="en-US"/>
        </a:p>
      </dgm:t>
    </dgm:pt>
    <dgm:pt modelId="{DD438232-4E27-45A3-A1EF-E357A89640D8}" type="pres">
      <dgm:prSet presAssocID="{94D8AFDF-7141-4531-B2E7-3D4D258AF9CB}"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t>
        <a:bodyPr/>
        <a:lstStyle/>
        <a:p>
          <a:endParaRPr lang="en-US"/>
        </a:p>
      </dgm:t>
    </dgm:pt>
    <dgm:pt modelId="{7443394A-1E6D-455C-92A4-CD446729FB0A}" type="pres">
      <dgm:prSet presAssocID="{94D8AFDF-7141-4531-B2E7-3D4D258AF9CB}" presName="text" presStyleLbl="node1" presStyleIdx="2" presStyleCnt="4">
        <dgm:presLayoutVars>
          <dgm:bulletEnabled val="1"/>
        </dgm:presLayoutVars>
      </dgm:prSet>
      <dgm:spPr/>
      <dgm:t>
        <a:bodyPr/>
        <a:lstStyle/>
        <a:p>
          <a:endParaRPr lang="en-US"/>
        </a:p>
      </dgm:t>
    </dgm:pt>
    <dgm:pt modelId="{7D685FBE-7A2F-49C4-8603-7F9B6C505563}" type="pres">
      <dgm:prSet presAssocID="{4DCEB406-CFA9-47B2-B607-77354351FAAD}" presName="spacer" presStyleCnt="0"/>
      <dgm:spPr/>
    </dgm:pt>
    <dgm:pt modelId="{E2963838-8383-46B7-9AA3-2C0937EAE5C7}" type="pres">
      <dgm:prSet presAssocID="{DB01CBD9-6068-4C2F-8F81-496198428D63}" presName="comp" presStyleCnt="0"/>
      <dgm:spPr/>
    </dgm:pt>
    <dgm:pt modelId="{850ABB4E-426B-46AE-B6B8-1E58ADEE27DD}" type="pres">
      <dgm:prSet presAssocID="{DB01CBD9-6068-4C2F-8F81-496198428D63}" presName="box" presStyleLbl="node1" presStyleIdx="3" presStyleCnt="4"/>
      <dgm:spPr/>
      <dgm:t>
        <a:bodyPr/>
        <a:lstStyle/>
        <a:p>
          <a:endParaRPr lang="en-US"/>
        </a:p>
      </dgm:t>
    </dgm:pt>
    <dgm:pt modelId="{8A76E697-FAB7-4529-8D0F-A4A94FDC0C04}" type="pres">
      <dgm:prSet presAssocID="{DB01CBD9-6068-4C2F-8F81-496198428D63}"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4000" r="-24000"/>
          </a:stretch>
        </a:blipFill>
      </dgm:spPr>
      <dgm:t>
        <a:bodyPr/>
        <a:lstStyle/>
        <a:p>
          <a:endParaRPr lang="en-US"/>
        </a:p>
      </dgm:t>
    </dgm:pt>
    <dgm:pt modelId="{EA65CC8D-CA67-460C-B610-31C21F43FA67}" type="pres">
      <dgm:prSet presAssocID="{DB01CBD9-6068-4C2F-8F81-496198428D63}" presName="text" presStyleLbl="node1" presStyleIdx="3" presStyleCnt="4">
        <dgm:presLayoutVars>
          <dgm:bulletEnabled val="1"/>
        </dgm:presLayoutVars>
      </dgm:prSet>
      <dgm:spPr/>
      <dgm:t>
        <a:bodyPr/>
        <a:lstStyle/>
        <a:p>
          <a:endParaRPr lang="en-US"/>
        </a:p>
      </dgm:t>
    </dgm:pt>
  </dgm:ptLst>
  <dgm:cxnLst>
    <dgm:cxn modelId="{251380E2-2D34-473F-838C-8D6354F80101}" type="presOf" srcId="{E522A436-F88F-4229-AC18-A4F6B91E6ED1}" destId="{E80A04D1-934F-4FD1-AF05-6AAE3D56FD6B}" srcOrd="0" destOrd="0" presId="urn:microsoft.com/office/officeart/2005/8/layout/vList4"/>
    <dgm:cxn modelId="{49B276F5-4502-45D2-8F37-61A74F816179}" type="presOf" srcId="{972EF4D0-471C-4003-83CB-49BD91D3D5A1}" destId="{DD6F5B2F-583C-4192-B8AE-C1DF77B0DA0F}" srcOrd="1" destOrd="0" presId="urn:microsoft.com/office/officeart/2005/8/layout/vList4"/>
    <dgm:cxn modelId="{8577F206-E194-4141-AECE-D09E9F23844F}" srcId="{555CE49A-F456-4E95-A3C8-97770997ACFC}" destId="{972EF4D0-471C-4003-83CB-49BD91D3D5A1}" srcOrd="1" destOrd="0" parTransId="{98A68BB8-F4FF-4B92-B7BB-5D7E873A05B0}" sibTransId="{9C6B0FCC-86C9-4F35-8A45-1E4FB6723D37}"/>
    <dgm:cxn modelId="{25C25432-8780-4AF8-8A75-EB04FF3F69A8}" type="presOf" srcId="{555CE49A-F456-4E95-A3C8-97770997ACFC}" destId="{E55EA57D-2B76-4726-9BB8-E054ACF65959}" srcOrd="0" destOrd="0" presId="urn:microsoft.com/office/officeart/2005/8/layout/vList4"/>
    <dgm:cxn modelId="{94C5696E-D0D7-40A7-9095-6417EA13F27F}" type="presOf" srcId="{DB01CBD9-6068-4C2F-8F81-496198428D63}" destId="{EA65CC8D-CA67-460C-B610-31C21F43FA67}" srcOrd="1" destOrd="0" presId="urn:microsoft.com/office/officeart/2005/8/layout/vList4"/>
    <dgm:cxn modelId="{6A471F02-A86B-4A48-9585-DD864A40A948}" type="presOf" srcId="{972EF4D0-471C-4003-83CB-49BD91D3D5A1}" destId="{BF502684-9CD8-4698-B2B3-483068B0ACFA}" srcOrd="0" destOrd="0" presId="urn:microsoft.com/office/officeart/2005/8/layout/vList4"/>
    <dgm:cxn modelId="{9FD080A0-28F5-4712-B9E6-CC722412099D}" type="presOf" srcId="{E522A436-F88F-4229-AC18-A4F6B91E6ED1}" destId="{AF74ADBB-0F31-456B-92AE-6FDDCBE4384C}" srcOrd="1" destOrd="0" presId="urn:microsoft.com/office/officeart/2005/8/layout/vList4"/>
    <dgm:cxn modelId="{D9CAECB3-EF59-4AE3-BD4B-B743BC287DA6}" type="presOf" srcId="{94D8AFDF-7141-4531-B2E7-3D4D258AF9CB}" destId="{7443394A-1E6D-455C-92A4-CD446729FB0A}" srcOrd="1" destOrd="0" presId="urn:microsoft.com/office/officeart/2005/8/layout/vList4"/>
    <dgm:cxn modelId="{FE7A0C08-6C13-4823-A81E-32793E965EC5}" srcId="{555CE49A-F456-4E95-A3C8-97770997ACFC}" destId="{DB01CBD9-6068-4C2F-8F81-496198428D63}" srcOrd="3" destOrd="0" parTransId="{AF6784FC-22E4-443E-85D3-5B7174F7F8E8}" sibTransId="{29FD9929-FD10-46C0-AFF4-5C185E612E0D}"/>
    <dgm:cxn modelId="{69BA8405-EB21-4B1C-ADCC-65CE4910C96F}" srcId="{555CE49A-F456-4E95-A3C8-97770997ACFC}" destId="{E522A436-F88F-4229-AC18-A4F6B91E6ED1}" srcOrd="0" destOrd="0" parTransId="{C2E44F4A-00E2-435C-B17A-7E79C71B52CC}" sibTransId="{4CC6A752-7161-45F7-9FA5-3B01F35BBC62}"/>
    <dgm:cxn modelId="{0CADBFD1-0363-4C04-B7C6-9435BB702B17}" type="presOf" srcId="{94D8AFDF-7141-4531-B2E7-3D4D258AF9CB}" destId="{306A3E9D-7BD8-4971-B1F1-25D90FF61074}" srcOrd="0" destOrd="0" presId="urn:microsoft.com/office/officeart/2005/8/layout/vList4"/>
    <dgm:cxn modelId="{DCF53CFA-B6C3-40A9-A6D9-0AC5F7326CD0}" type="presOf" srcId="{DB01CBD9-6068-4C2F-8F81-496198428D63}" destId="{850ABB4E-426B-46AE-B6B8-1E58ADEE27DD}" srcOrd="0" destOrd="0" presId="urn:microsoft.com/office/officeart/2005/8/layout/vList4"/>
    <dgm:cxn modelId="{0D2FABD4-36E5-42D5-BCBF-F74B72666052}" srcId="{555CE49A-F456-4E95-A3C8-97770997ACFC}" destId="{94D8AFDF-7141-4531-B2E7-3D4D258AF9CB}" srcOrd="2" destOrd="0" parTransId="{2131A03A-B83D-47D3-854C-CCFEDADF8F17}" sibTransId="{4DCEB406-CFA9-47B2-B607-77354351FAAD}"/>
    <dgm:cxn modelId="{47827FB0-2A14-4CE0-B980-5EA5A6DE7291}" type="presParOf" srcId="{E55EA57D-2B76-4726-9BB8-E054ACF65959}" destId="{33EFD413-FCA0-4D0C-B2AE-6E564ABC223F}" srcOrd="0" destOrd="0" presId="urn:microsoft.com/office/officeart/2005/8/layout/vList4"/>
    <dgm:cxn modelId="{73FFFBD5-DC1A-4B95-BEBC-AF6A67996585}" type="presParOf" srcId="{33EFD413-FCA0-4D0C-B2AE-6E564ABC223F}" destId="{E80A04D1-934F-4FD1-AF05-6AAE3D56FD6B}" srcOrd="0" destOrd="0" presId="urn:microsoft.com/office/officeart/2005/8/layout/vList4"/>
    <dgm:cxn modelId="{2372FF23-EF0E-4423-840F-15A81291A0F6}" type="presParOf" srcId="{33EFD413-FCA0-4D0C-B2AE-6E564ABC223F}" destId="{B5BF357E-B069-4BD0-BFA7-6E995E79799D}" srcOrd="1" destOrd="0" presId="urn:microsoft.com/office/officeart/2005/8/layout/vList4"/>
    <dgm:cxn modelId="{7B8750C4-E0FA-41C9-961A-2A2CA610F745}" type="presParOf" srcId="{33EFD413-FCA0-4D0C-B2AE-6E564ABC223F}" destId="{AF74ADBB-0F31-456B-92AE-6FDDCBE4384C}" srcOrd="2" destOrd="0" presId="urn:microsoft.com/office/officeart/2005/8/layout/vList4"/>
    <dgm:cxn modelId="{630081DB-B623-45C0-8D85-EDF6566A9001}" type="presParOf" srcId="{E55EA57D-2B76-4726-9BB8-E054ACF65959}" destId="{078D2ED0-627E-4B16-A920-CF3BC025284D}" srcOrd="1" destOrd="0" presId="urn:microsoft.com/office/officeart/2005/8/layout/vList4"/>
    <dgm:cxn modelId="{A22B89AC-1F1D-4335-9505-DC2822FC75AC}" type="presParOf" srcId="{E55EA57D-2B76-4726-9BB8-E054ACF65959}" destId="{3AEB7E1A-91E8-4FFB-9A89-CD8648E168F9}" srcOrd="2" destOrd="0" presId="urn:microsoft.com/office/officeart/2005/8/layout/vList4"/>
    <dgm:cxn modelId="{6611A477-3115-49F9-9880-57E0F53E421E}" type="presParOf" srcId="{3AEB7E1A-91E8-4FFB-9A89-CD8648E168F9}" destId="{BF502684-9CD8-4698-B2B3-483068B0ACFA}" srcOrd="0" destOrd="0" presId="urn:microsoft.com/office/officeart/2005/8/layout/vList4"/>
    <dgm:cxn modelId="{12FA65AD-4D73-4B98-8590-DA8AA79FF4F2}" type="presParOf" srcId="{3AEB7E1A-91E8-4FFB-9A89-CD8648E168F9}" destId="{DD4C0CC5-F229-4E9A-8A6F-4C481397B64A}" srcOrd="1" destOrd="0" presId="urn:microsoft.com/office/officeart/2005/8/layout/vList4"/>
    <dgm:cxn modelId="{8E17CB59-42A9-4113-AA12-32515A5C2E35}" type="presParOf" srcId="{3AEB7E1A-91E8-4FFB-9A89-CD8648E168F9}" destId="{DD6F5B2F-583C-4192-B8AE-C1DF77B0DA0F}" srcOrd="2" destOrd="0" presId="urn:microsoft.com/office/officeart/2005/8/layout/vList4"/>
    <dgm:cxn modelId="{CD34D8F6-3600-42F0-AB61-0F6A472521D2}" type="presParOf" srcId="{E55EA57D-2B76-4726-9BB8-E054ACF65959}" destId="{49AB3BEA-5A79-41F1-A545-822619B20E73}" srcOrd="3" destOrd="0" presId="urn:microsoft.com/office/officeart/2005/8/layout/vList4"/>
    <dgm:cxn modelId="{40977168-56F0-4C41-A163-B8B6B048576F}" type="presParOf" srcId="{E55EA57D-2B76-4726-9BB8-E054ACF65959}" destId="{7368482B-9B52-4F99-BF6E-C75F0848BB10}" srcOrd="4" destOrd="0" presId="urn:microsoft.com/office/officeart/2005/8/layout/vList4"/>
    <dgm:cxn modelId="{BDAA5FA7-7BA7-4415-AEEB-B032418ACD3E}" type="presParOf" srcId="{7368482B-9B52-4F99-BF6E-C75F0848BB10}" destId="{306A3E9D-7BD8-4971-B1F1-25D90FF61074}" srcOrd="0" destOrd="0" presId="urn:microsoft.com/office/officeart/2005/8/layout/vList4"/>
    <dgm:cxn modelId="{144085BF-5E6E-421A-81CA-098C9218529F}" type="presParOf" srcId="{7368482B-9B52-4F99-BF6E-C75F0848BB10}" destId="{DD438232-4E27-45A3-A1EF-E357A89640D8}" srcOrd="1" destOrd="0" presId="urn:microsoft.com/office/officeart/2005/8/layout/vList4"/>
    <dgm:cxn modelId="{175B7F44-F99D-44B2-8225-A5CBD49F5732}" type="presParOf" srcId="{7368482B-9B52-4F99-BF6E-C75F0848BB10}" destId="{7443394A-1E6D-455C-92A4-CD446729FB0A}" srcOrd="2" destOrd="0" presId="urn:microsoft.com/office/officeart/2005/8/layout/vList4"/>
    <dgm:cxn modelId="{C72F4F5D-DC13-4485-A9F1-CCDD8987961F}" type="presParOf" srcId="{E55EA57D-2B76-4726-9BB8-E054ACF65959}" destId="{7D685FBE-7A2F-49C4-8603-7F9B6C505563}" srcOrd="5" destOrd="0" presId="urn:microsoft.com/office/officeart/2005/8/layout/vList4"/>
    <dgm:cxn modelId="{A1B17845-472D-4E31-A8D8-46EA4F9AC7DB}" type="presParOf" srcId="{E55EA57D-2B76-4726-9BB8-E054ACF65959}" destId="{E2963838-8383-46B7-9AA3-2C0937EAE5C7}" srcOrd="6" destOrd="0" presId="urn:microsoft.com/office/officeart/2005/8/layout/vList4"/>
    <dgm:cxn modelId="{5F9C3650-00F0-4F94-8D42-083ED6FD473E}" type="presParOf" srcId="{E2963838-8383-46B7-9AA3-2C0937EAE5C7}" destId="{850ABB4E-426B-46AE-B6B8-1E58ADEE27DD}" srcOrd="0" destOrd="0" presId="urn:microsoft.com/office/officeart/2005/8/layout/vList4"/>
    <dgm:cxn modelId="{560C19BE-A6E7-49C2-BF77-C2C55FC352B7}" type="presParOf" srcId="{E2963838-8383-46B7-9AA3-2C0937EAE5C7}" destId="{8A76E697-FAB7-4529-8D0F-A4A94FDC0C04}" srcOrd="1" destOrd="0" presId="urn:microsoft.com/office/officeart/2005/8/layout/vList4"/>
    <dgm:cxn modelId="{4D8AC666-1196-42E0-9F68-CB28B0C89AAD}" type="presParOf" srcId="{E2963838-8383-46B7-9AA3-2C0937EAE5C7}" destId="{EA65CC8D-CA67-460C-B610-31C21F43FA6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CE49A-F456-4E95-A3C8-97770997ACFC}"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E522A436-F88F-4229-AC18-A4F6B91E6ED1}">
      <dgm:prSet phldrT="[Text]" custT="1"/>
      <dgm:spPr/>
      <dgm:t>
        <a:bodyPr/>
        <a:lstStyle/>
        <a:p>
          <a:pPr algn="just" rtl="1"/>
          <a:r>
            <a:rPr lang="ar-SA" sz="2800" b="1" dirty="0" smtClean="0">
              <a:solidFill>
                <a:srgbClr val="FF0000"/>
              </a:solidFill>
              <a:effectLst>
                <a:outerShdw blurRad="38100" dist="38100" dir="2700000" algn="tl">
                  <a:srgbClr val="000000">
                    <a:alpha val="43137"/>
                  </a:srgbClr>
                </a:outerShdw>
              </a:effectLst>
            </a:rPr>
            <a:t>تنظيم حملات توعية للرأي العام </a:t>
          </a:r>
          <a:r>
            <a:rPr lang="ar-SA" sz="2800" dirty="0" smtClean="0"/>
            <a:t>وتنسيقها لتحفيز عناصر دعم مكافحة الفساد.</a:t>
          </a:r>
          <a:endParaRPr lang="en-US" sz="2800" dirty="0"/>
        </a:p>
      </dgm:t>
    </dgm:pt>
    <dgm:pt modelId="{C2E44F4A-00E2-435C-B17A-7E79C71B52CC}" type="parTrans" cxnId="{69BA8405-EB21-4B1C-ADCC-65CE4910C96F}">
      <dgm:prSet/>
      <dgm:spPr/>
      <dgm:t>
        <a:bodyPr/>
        <a:lstStyle/>
        <a:p>
          <a:endParaRPr lang="en-US"/>
        </a:p>
      </dgm:t>
    </dgm:pt>
    <dgm:pt modelId="{4CC6A752-7161-45F7-9FA5-3B01F35BBC62}" type="sibTrans" cxnId="{69BA8405-EB21-4B1C-ADCC-65CE4910C96F}">
      <dgm:prSet/>
      <dgm:spPr/>
      <dgm:t>
        <a:bodyPr/>
        <a:lstStyle/>
        <a:p>
          <a:endParaRPr lang="en-US"/>
        </a:p>
      </dgm:t>
    </dgm:pt>
    <dgm:pt modelId="{972EF4D0-471C-4003-83CB-49BD91D3D5A1}">
      <dgm:prSet phldrT="[Text]"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LB" sz="2800" b="1" dirty="0" smtClean="0">
              <a:solidFill>
                <a:srgbClr val="FF0000"/>
              </a:solidFill>
              <a:effectLst>
                <a:outerShdw blurRad="38100" dist="38100" dir="2700000" algn="tl">
                  <a:srgbClr val="000000">
                    <a:alpha val="43137"/>
                  </a:srgbClr>
                </a:outerShdw>
              </a:effectLst>
            </a:rPr>
            <a:t>توعية المواطنين حول الآليّات المتّبعة </a:t>
          </a:r>
          <a:r>
            <a:rPr lang="ar-LB" sz="2800" dirty="0" smtClean="0"/>
            <a:t>لتقديم الشكاوى ودور مكاتب المفتشين العامين في معالجتها</a:t>
          </a:r>
          <a:endParaRPr lang="en-US" sz="2800" dirty="0"/>
        </a:p>
      </dgm:t>
    </dgm:pt>
    <dgm:pt modelId="{98A68BB8-F4FF-4B92-B7BB-5D7E873A05B0}" type="parTrans" cxnId="{8577F206-E194-4141-AECE-D09E9F23844F}">
      <dgm:prSet/>
      <dgm:spPr/>
      <dgm:t>
        <a:bodyPr/>
        <a:lstStyle/>
        <a:p>
          <a:endParaRPr lang="en-US"/>
        </a:p>
      </dgm:t>
    </dgm:pt>
    <dgm:pt modelId="{9C6B0FCC-86C9-4F35-8A45-1E4FB6723D37}" type="sibTrans" cxnId="{8577F206-E194-4141-AECE-D09E9F23844F}">
      <dgm:prSet/>
      <dgm:spPr/>
      <dgm:t>
        <a:bodyPr/>
        <a:lstStyle/>
        <a:p>
          <a:endParaRPr lang="en-US"/>
        </a:p>
      </dgm:t>
    </dgm:pt>
    <dgm:pt modelId="{94D8AFDF-7141-4531-B2E7-3D4D258AF9CB}">
      <dgm:prSet phldrT="[Text]"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LB" sz="2800" b="1" dirty="0" smtClean="0">
              <a:solidFill>
                <a:srgbClr val="FF0000"/>
              </a:solidFill>
              <a:effectLst>
                <a:outerShdw blurRad="38100" dist="38100" dir="2700000" algn="tl">
                  <a:srgbClr val="000000">
                    <a:alpha val="43137"/>
                  </a:srgbClr>
                </a:outerShdw>
              </a:effectLst>
            </a:rPr>
            <a:t>ترسيخ مبدأ «الإعلام الإداري»</a:t>
          </a:r>
          <a:r>
            <a:rPr lang="ar-LB" sz="2800" b="1" dirty="0" smtClean="0">
              <a:effectLst>
                <a:outerShdw blurRad="38100" dist="38100" dir="2700000" algn="tl">
                  <a:srgbClr val="000000">
                    <a:alpha val="43137"/>
                  </a:srgbClr>
                </a:outerShdw>
              </a:effectLst>
            </a:rPr>
            <a:t> </a:t>
          </a:r>
          <a:r>
            <a:rPr lang="ar-LB" sz="2800" dirty="0" smtClean="0"/>
            <a:t>للتركيز على دور الإدارة العامة  ومشاريعها والتجارب الناجحة فيها وكيفية التعامل مع الإخفاقات.</a:t>
          </a:r>
          <a:endParaRPr lang="en-US" sz="2800" dirty="0"/>
        </a:p>
      </dgm:t>
    </dgm:pt>
    <dgm:pt modelId="{2131A03A-B83D-47D3-854C-CCFEDADF8F17}" type="parTrans" cxnId="{0D2FABD4-36E5-42D5-BCBF-F74B72666052}">
      <dgm:prSet/>
      <dgm:spPr/>
      <dgm:t>
        <a:bodyPr/>
        <a:lstStyle/>
        <a:p>
          <a:endParaRPr lang="en-US"/>
        </a:p>
      </dgm:t>
    </dgm:pt>
    <dgm:pt modelId="{4DCEB406-CFA9-47B2-B607-77354351FAAD}" type="sibTrans" cxnId="{0D2FABD4-36E5-42D5-BCBF-F74B72666052}">
      <dgm:prSet/>
      <dgm:spPr/>
      <dgm:t>
        <a:bodyPr/>
        <a:lstStyle/>
        <a:p>
          <a:endParaRPr lang="en-US"/>
        </a:p>
      </dgm:t>
    </dgm:pt>
    <dgm:pt modelId="{DB01CBD9-6068-4C2F-8F81-496198428D63}">
      <dgm:prSet custT="1"/>
      <dgm:spPr/>
      <dgm:t>
        <a:bodyPr/>
        <a:lstStyle/>
        <a:p>
          <a:pPr algn="just" rtl="1"/>
          <a:r>
            <a:rPr lang="ar-SA" sz="2800" b="1" dirty="0" smtClean="0">
              <a:solidFill>
                <a:srgbClr val="FF0000"/>
              </a:solidFill>
              <a:effectLst>
                <a:outerShdw blurRad="38100" dist="38100" dir="2700000" algn="tl">
                  <a:srgbClr val="000000">
                    <a:alpha val="43137"/>
                  </a:srgbClr>
                </a:outerShdw>
              </a:effectLst>
            </a:rPr>
            <a:t>نشر تقارير مكاتب </a:t>
          </a:r>
          <a:r>
            <a:rPr lang="ar-LB" sz="2800" b="1" dirty="0" smtClean="0">
              <a:solidFill>
                <a:srgbClr val="FF0000"/>
              </a:solidFill>
              <a:effectLst>
                <a:outerShdw blurRad="38100" dist="38100" dir="2700000" algn="tl">
                  <a:srgbClr val="000000">
                    <a:alpha val="43137"/>
                  </a:srgbClr>
                </a:outerShdw>
              </a:effectLst>
            </a:rPr>
            <a:t>المفتش</a:t>
          </a:r>
          <a:r>
            <a:rPr lang="ar-SA" sz="2800" b="1" dirty="0" smtClean="0">
              <a:solidFill>
                <a:srgbClr val="FF0000"/>
              </a:solidFill>
              <a:effectLst>
                <a:outerShdw blurRad="38100" dist="38100" dir="2700000" algn="tl">
                  <a:srgbClr val="000000">
                    <a:alpha val="43137"/>
                  </a:srgbClr>
                </a:outerShdw>
              </a:effectLst>
            </a:rPr>
            <a:t>ين</a:t>
          </a:r>
          <a:r>
            <a:rPr lang="ar-LB" sz="2800" b="1" dirty="0" smtClean="0">
              <a:solidFill>
                <a:srgbClr val="FF0000"/>
              </a:solidFill>
              <a:effectLst>
                <a:outerShdw blurRad="38100" dist="38100" dir="2700000" algn="tl">
                  <a:srgbClr val="000000">
                    <a:alpha val="43137"/>
                  </a:srgbClr>
                </a:outerShdw>
              </a:effectLst>
            </a:rPr>
            <a:t> العام</a:t>
          </a:r>
          <a:r>
            <a:rPr lang="ar-SA" sz="2800" b="1" dirty="0" smtClean="0">
              <a:solidFill>
                <a:srgbClr val="FF0000"/>
              </a:solidFill>
              <a:effectLst>
                <a:outerShdw blurRad="38100" dist="38100" dir="2700000" algn="tl">
                  <a:srgbClr val="000000">
                    <a:alpha val="43137"/>
                  </a:srgbClr>
                </a:outerShdw>
              </a:effectLst>
            </a:rPr>
            <a:t>ين </a:t>
          </a:r>
          <a:r>
            <a:rPr lang="ar-SA" sz="2800" dirty="0" smtClean="0"/>
            <a:t>في الوسائل الإعلامية المناسبة بشكل دوري لعرض انجازاتها</a:t>
          </a:r>
        </a:p>
      </dgm:t>
    </dgm:pt>
    <dgm:pt modelId="{AF6784FC-22E4-443E-85D3-5B7174F7F8E8}" type="parTrans" cxnId="{FE7A0C08-6C13-4823-A81E-32793E965EC5}">
      <dgm:prSet/>
      <dgm:spPr/>
      <dgm:t>
        <a:bodyPr/>
        <a:lstStyle/>
        <a:p>
          <a:endParaRPr lang="en-US"/>
        </a:p>
      </dgm:t>
    </dgm:pt>
    <dgm:pt modelId="{29FD9929-FD10-46C0-AFF4-5C185E612E0D}" type="sibTrans" cxnId="{FE7A0C08-6C13-4823-A81E-32793E965EC5}">
      <dgm:prSet/>
      <dgm:spPr/>
      <dgm:t>
        <a:bodyPr/>
        <a:lstStyle/>
        <a:p>
          <a:endParaRPr lang="en-US"/>
        </a:p>
      </dgm:t>
    </dgm:pt>
    <dgm:pt modelId="{E55EA57D-2B76-4726-9BB8-E054ACF65959}" type="pres">
      <dgm:prSet presAssocID="{555CE49A-F456-4E95-A3C8-97770997ACFC}" presName="linear" presStyleCnt="0">
        <dgm:presLayoutVars>
          <dgm:dir val="rev"/>
          <dgm:resizeHandles val="exact"/>
        </dgm:presLayoutVars>
      </dgm:prSet>
      <dgm:spPr/>
      <dgm:t>
        <a:bodyPr/>
        <a:lstStyle/>
        <a:p>
          <a:endParaRPr lang="en-US"/>
        </a:p>
      </dgm:t>
    </dgm:pt>
    <dgm:pt modelId="{33EFD413-FCA0-4D0C-B2AE-6E564ABC223F}" type="pres">
      <dgm:prSet presAssocID="{E522A436-F88F-4229-AC18-A4F6B91E6ED1}" presName="comp" presStyleCnt="0"/>
      <dgm:spPr/>
    </dgm:pt>
    <dgm:pt modelId="{E80A04D1-934F-4FD1-AF05-6AAE3D56FD6B}" type="pres">
      <dgm:prSet presAssocID="{E522A436-F88F-4229-AC18-A4F6B91E6ED1}" presName="box" presStyleLbl="node1" presStyleIdx="0" presStyleCnt="4"/>
      <dgm:spPr/>
      <dgm:t>
        <a:bodyPr/>
        <a:lstStyle/>
        <a:p>
          <a:endParaRPr lang="en-US"/>
        </a:p>
      </dgm:t>
    </dgm:pt>
    <dgm:pt modelId="{B5BF357E-B069-4BD0-BFA7-6E995E79799D}" type="pres">
      <dgm:prSet presAssocID="{E522A436-F88F-4229-AC18-A4F6B91E6ED1}"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t>
        <a:bodyPr/>
        <a:lstStyle/>
        <a:p>
          <a:endParaRPr lang="en-US"/>
        </a:p>
      </dgm:t>
    </dgm:pt>
    <dgm:pt modelId="{AF74ADBB-0F31-456B-92AE-6FDDCBE4384C}" type="pres">
      <dgm:prSet presAssocID="{E522A436-F88F-4229-AC18-A4F6B91E6ED1}" presName="text" presStyleLbl="node1" presStyleIdx="0" presStyleCnt="4">
        <dgm:presLayoutVars>
          <dgm:bulletEnabled val="1"/>
        </dgm:presLayoutVars>
      </dgm:prSet>
      <dgm:spPr/>
      <dgm:t>
        <a:bodyPr/>
        <a:lstStyle/>
        <a:p>
          <a:endParaRPr lang="en-US"/>
        </a:p>
      </dgm:t>
    </dgm:pt>
    <dgm:pt modelId="{078D2ED0-627E-4B16-A920-CF3BC025284D}" type="pres">
      <dgm:prSet presAssocID="{4CC6A752-7161-45F7-9FA5-3B01F35BBC62}" presName="spacer" presStyleCnt="0"/>
      <dgm:spPr/>
    </dgm:pt>
    <dgm:pt modelId="{3AEB7E1A-91E8-4FFB-9A89-CD8648E168F9}" type="pres">
      <dgm:prSet presAssocID="{972EF4D0-471C-4003-83CB-49BD91D3D5A1}" presName="comp" presStyleCnt="0"/>
      <dgm:spPr/>
    </dgm:pt>
    <dgm:pt modelId="{BF502684-9CD8-4698-B2B3-483068B0ACFA}" type="pres">
      <dgm:prSet presAssocID="{972EF4D0-471C-4003-83CB-49BD91D3D5A1}" presName="box" presStyleLbl="node1" presStyleIdx="1" presStyleCnt="4"/>
      <dgm:spPr/>
      <dgm:t>
        <a:bodyPr/>
        <a:lstStyle/>
        <a:p>
          <a:endParaRPr lang="en-US"/>
        </a:p>
      </dgm:t>
    </dgm:pt>
    <dgm:pt modelId="{DD4C0CC5-F229-4E9A-8A6F-4C481397B64A}" type="pres">
      <dgm:prSet presAssocID="{972EF4D0-471C-4003-83CB-49BD91D3D5A1}"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dgm:spPr>
      <dgm:t>
        <a:bodyPr/>
        <a:lstStyle/>
        <a:p>
          <a:endParaRPr lang="en-US"/>
        </a:p>
      </dgm:t>
    </dgm:pt>
    <dgm:pt modelId="{DD6F5B2F-583C-4192-B8AE-C1DF77B0DA0F}" type="pres">
      <dgm:prSet presAssocID="{972EF4D0-471C-4003-83CB-49BD91D3D5A1}" presName="text" presStyleLbl="node1" presStyleIdx="1" presStyleCnt="4">
        <dgm:presLayoutVars>
          <dgm:bulletEnabled val="1"/>
        </dgm:presLayoutVars>
      </dgm:prSet>
      <dgm:spPr/>
      <dgm:t>
        <a:bodyPr/>
        <a:lstStyle/>
        <a:p>
          <a:endParaRPr lang="en-US"/>
        </a:p>
      </dgm:t>
    </dgm:pt>
    <dgm:pt modelId="{49AB3BEA-5A79-41F1-A545-822619B20E73}" type="pres">
      <dgm:prSet presAssocID="{9C6B0FCC-86C9-4F35-8A45-1E4FB6723D37}" presName="spacer" presStyleCnt="0"/>
      <dgm:spPr/>
    </dgm:pt>
    <dgm:pt modelId="{7368482B-9B52-4F99-BF6E-C75F0848BB10}" type="pres">
      <dgm:prSet presAssocID="{94D8AFDF-7141-4531-B2E7-3D4D258AF9CB}" presName="comp" presStyleCnt="0"/>
      <dgm:spPr/>
    </dgm:pt>
    <dgm:pt modelId="{306A3E9D-7BD8-4971-B1F1-25D90FF61074}" type="pres">
      <dgm:prSet presAssocID="{94D8AFDF-7141-4531-B2E7-3D4D258AF9CB}" presName="box" presStyleLbl="node1" presStyleIdx="2" presStyleCnt="4"/>
      <dgm:spPr/>
      <dgm:t>
        <a:bodyPr/>
        <a:lstStyle/>
        <a:p>
          <a:endParaRPr lang="en-US"/>
        </a:p>
      </dgm:t>
    </dgm:pt>
    <dgm:pt modelId="{DD438232-4E27-45A3-A1EF-E357A89640D8}" type="pres">
      <dgm:prSet presAssocID="{94D8AFDF-7141-4531-B2E7-3D4D258AF9CB}"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t>
        <a:bodyPr/>
        <a:lstStyle/>
        <a:p>
          <a:endParaRPr lang="en-US"/>
        </a:p>
      </dgm:t>
    </dgm:pt>
    <dgm:pt modelId="{7443394A-1E6D-455C-92A4-CD446729FB0A}" type="pres">
      <dgm:prSet presAssocID="{94D8AFDF-7141-4531-B2E7-3D4D258AF9CB}" presName="text" presStyleLbl="node1" presStyleIdx="2" presStyleCnt="4">
        <dgm:presLayoutVars>
          <dgm:bulletEnabled val="1"/>
        </dgm:presLayoutVars>
      </dgm:prSet>
      <dgm:spPr/>
      <dgm:t>
        <a:bodyPr/>
        <a:lstStyle/>
        <a:p>
          <a:endParaRPr lang="en-US"/>
        </a:p>
      </dgm:t>
    </dgm:pt>
    <dgm:pt modelId="{7D685FBE-7A2F-49C4-8603-7F9B6C505563}" type="pres">
      <dgm:prSet presAssocID="{4DCEB406-CFA9-47B2-B607-77354351FAAD}" presName="spacer" presStyleCnt="0"/>
      <dgm:spPr/>
    </dgm:pt>
    <dgm:pt modelId="{E2963838-8383-46B7-9AA3-2C0937EAE5C7}" type="pres">
      <dgm:prSet presAssocID="{DB01CBD9-6068-4C2F-8F81-496198428D63}" presName="comp" presStyleCnt="0"/>
      <dgm:spPr/>
    </dgm:pt>
    <dgm:pt modelId="{850ABB4E-426B-46AE-B6B8-1E58ADEE27DD}" type="pres">
      <dgm:prSet presAssocID="{DB01CBD9-6068-4C2F-8F81-496198428D63}" presName="box" presStyleLbl="node1" presStyleIdx="3" presStyleCnt="4"/>
      <dgm:spPr/>
      <dgm:t>
        <a:bodyPr/>
        <a:lstStyle/>
        <a:p>
          <a:endParaRPr lang="en-US"/>
        </a:p>
      </dgm:t>
    </dgm:pt>
    <dgm:pt modelId="{8A76E697-FAB7-4529-8D0F-A4A94FDC0C04}" type="pres">
      <dgm:prSet presAssocID="{DB01CBD9-6068-4C2F-8F81-496198428D63}"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4000" r="-24000"/>
          </a:stretch>
        </a:blipFill>
      </dgm:spPr>
      <dgm:t>
        <a:bodyPr/>
        <a:lstStyle/>
        <a:p>
          <a:endParaRPr lang="en-US"/>
        </a:p>
      </dgm:t>
    </dgm:pt>
    <dgm:pt modelId="{EA65CC8D-CA67-460C-B610-31C21F43FA67}" type="pres">
      <dgm:prSet presAssocID="{DB01CBD9-6068-4C2F-8F81-496198428D63}" presName="text" presStyleLbl="node1" presStyleIdx="3" presStyleCnt="4">
        <dgm:presLayoutVars>
          <dgm:bulletEnabled val="1"/>
        </dgm:presLayoutVars>
      </dgm:prSet>
      <dgm:spPr/>
      <dgm:t>
        <a:bodyPr/>
        <a:lstStyle/>
        <a:p>
          <a:endParaRPr lang="en-US"/>
        </a:p>
      </dgm:t>
    </dgm:pt>
  </dgm:ptLst>
  <dgm:cxnLst>
    <dgm:cxn modelId="{4BF2B3D0-F7C9-4C32-BBAC-5261E3A8EE3D}" type="presOf" srcId="{972EF4D0-471C-4003-83CB-49BD91D3D5A1}" destId="{BF502684-9CD8-4698-B2B3-483068B0ACFA}" srcOrd="0" destOrd="0" presId="urn:microsoft.com/office/officeart/2005/8/layout/vList4"/>
    <dgm:cxn modelId="{A054C305-2FEC-4C6D-8996-FCA881327F87}" type="presOf" srcId="{972EF4D0-471C-4003-83CB-49BD91D3D5A1}" destId="{DD6F5B2F-583C-4192-B8AE-C1DF77B0DA0F}" srcOrd="1" destOrd="0" presId="urn:microsoft.com/office/officeart/2005/8/layout/vList4"/>
    <dgm:cxn modelId="{8577F206-E194-4141-AECE-D09E9F23844F}" srcId="{555CE49A-F456-4E95-A3C8-97770997ACFC}" destId="{972EF4D0-471C-4003-83CB-49BD91D3D5A1}" srcOrd="1" destOrd="0" parTransId="{98A68BB8-F4FF-4B92-B7BB-5D7E873A05B0}" sibTransId="{9C6B0FCC-86C9-4F35-8A45-1E4FB6723D37}"/>
    <dgm:cxn modelId="{7E98E968-51E9-4022-A544-B8574152B337}" type="presOf" srcId="{DB01CBD9-6068-4C2F-8F81-496198428D63}" destId="{EA65CC8D-CA67-460C-B610-31C21F43FA67}" srcOrd="1" destOrd="0" presId="urn:microsoft.com/office/officeart/2005/8/layout/vList4"/>
    <dgm:cxn modelId="{CB17C50A-7E5F-4435-B5E2-FF5645A1D822}" type="presOf" srcId="{94D8AFDF-7141-4531-B2E7-3D4D258AF9CB}" destId="{7443394A-1E6D-455C-92A4-CD446729FB0A}" srcOrd="1" destOrd="0" presId="urn:microsoft.com/office/officeart/2005/8/layout/vList4"/>
    <dgm:cxn modelId="{55CD0619-0BCE-41BA-8A9D-C35D771160DE}" type="presOf" srcId="{DB01CBD9-6068-4C2F-8F81-496198428D63}" destId="{850ABB4E-426B-46AE-B6B8-1E58ADEE27DD}" srcOrd="0" destOrd="0" presId="urn:microsoft.com/office/officeart/2005/8/layout/vList4"/>
    <dgm:cxn modelId="{2D8D7796-2B17-4FA0-94FE-176972B733EB}" type="presOf" srcId="{94D8AFDF-7141-4531-B2E7-3D4D258AF9CB}" destId="{306A3E9D-7BD8-4971-B1F1-25D90FF61074}" srcOrd="0" destOrd="0" presId="urn:microsoft.com/office/officeart/2005/8/layout/vList4"/>
    <dgm:cxn modelId="{86404653-1463-466D-8FA8-6BA44F37BED5}" type="presOf" srcId="{E522A436-F88F-4229-AC18-A4F6B91E6ED1}" destId="{E80A04D1-934F-4FD1-AF05-6AAE3D56FD6B}" srcOrd="0" destOrd="0" presId="urn:microsoft.com/office/officeart/2005/8/layout/vList4"/>
    <dgm:cxn modelId="{FE7A0C08-6C13-4823-A81E-32793E965EC5}" srcId="{555CE49A-F456-4E95-A3C8-97770997ACFC}" destId="{DB01CBD9-6068-4C2F-8F81-496198428D63}" srcOrd="3" destOrd="0" parTransId="{AF6784FC-22E4-443E-85D3-5B7174F7F8E8}" sibTransId="{29FD9929-FD10-46C0-AFF4-5C185E612E0D}"/>
    <dgm:cxn modelId="{69BA8405-EB21-4B1C-ADCC-65CE4910C96F}" srcId="{555CE49A-F456-4E95-A3C8-97770997ACFC}" destId="{E522A436-F88F-4229-AC18-A4F6B91E6ED1}" srcOrd="0" destOrd="0" parTransId="{C2E44F4A-00E2-435C-B17A-7E79C71B52CC}" sibTransId="{4CC6A752-7161-45F7-9FA5-3B01F35BBC62}"/>
    <dgm:cxn modelId="{0F17976D-A8E8-4CA8-91F0-D8A2DA5203BC}" type="presOf" srcId="{555CE49A-F456-4E95-A3C8-97770997ACFC}" destId="{E55EA57D-2B76-4726-9BB8-E054ACF65959}" srcOrd="0" destOrd="0" presId="urn:microsoft.com/office/officeart/2005/8/layout/vList4"/>
    <dgm:cxn modelId="{0D2FABD4-36E5-42D5-BCBF-F74B72666052}" srcId="{555CE49A-F456-4E95-A3C8-97770997ACFC}" destId="{94D8AFDF-7141-4531-B2E7-3D4D258AF9CB}" srcOrd="2" destOrd="0" parTransId="{2131A03A-B83D-47D3-854C-CCFEDADF8F17}" sibTransId="{4DCEB406-CFA9-47B2-B607-77354351FAAD}"/>
    <dgm:cxn modelId="{64AC668D-6504-4DDB-A859-B40829D6A7E2}" type="presOf" srcId="{E522A436-F88F-4229-AC18-A4F6B91E6ED1}" destId="{AF74ADBB-0F31-456B-92AE-6FDDCBE4384C}" srcOrd="1" destOrd="0" presId="urn:microsoft.com/office/officeart/2005/8/layout/vList4"/>
    <dgm:cxn modelId="{2E4389FC-361C-449A-9E2A-67177C824742}" type="presParOf" srcId="{E55EA57D-2B76-4726-9BB8-E054ACF65959}" destId="{33EFD413-FCA0-4D0C-B2AE-6E564ABC223F}" srcOrd="0" destOrd="0" presId="urn:microsoft.com/office/officeart/2005/8/layout/vList4"/>
    <dgm:cxn modelId="{13851A7F-25AC-4EEC-B0A3-1B9AAE94F451}" type="presParOf" srcId="{33EFD413-FCA0-4D0C-B2AE-6E564ABC223F}" destId="{E80A04D1-934F-4FD1-AF05-6AAE3D56FD6B}" srcOrd="0" destOrd="0" presId="urn:microsoft.com/office/officeart/2005/8/layout/vList4"/>
    <dgm:cxn modelId="{B7E28358-0373-4DB5-A40E-02AC8A91D51A}" type="presParOf" srcId="{33EFD413-FCA0-4D0C-B2AE-6E564ABC223F}" destId="{B5BF357E-B069-4BD0-BFA7-6E995E79799D}" srcOrd="1" destOrd="0" presId="urn:microsoft.com/office/officeart/2005/8/layout/vList4"/>
    <dgm:cxn modelId="{81BA4E36-0AD2-44A7-B653-2212C9CA0E56}" type="presParOf" srcId="{33EFD413-FCA0-4D0C-B2AE-6E564ABC223F}" destId="{AF74ADBB-0F31-456B-92AE-6FDDCBE4384C}" srcOrd="2" destOrd="0" presId="urn:microsoft.com/office/officeart/2005/8/layout/vList4"/>
    <dgm:cxn modelId="{BC83EBE5-FBC5-42C4-8A20-0DDF4AC1ADC3}" type="presParOf" srcId="{E55EA57D-2B76-4726-9BB8-E054ACF65959}" destId="{078D2ED0-627E-4B16-A920-CF3BC025284D}" srcOrd="1" destOrd="0" presId="urn:microsoft.com/office/officeart/2005/8/layout/vList4"/>
    <dgm:cxn modelId="{12B623D3-D2C3-4EFC-A7B3-E5292DEA66F2}" type="presParOf" srcId="{E55EA57D-2B76-4726-9BB8-E054ACF65959}" destId="{3AEB7E1A-91E8-4FFB-9A89-CD8648E168F9}" srcOrd="2" destOrd="0" presId="urn:microsoft.com/office/officeart/2005/8/layout/vList4"/>
    <dgm:cxn modelId="{1B3B5EF1-10D3-41F0-A2E6-BE66543B8FEC}" type="presParOf" srcId="{3AEB7E1A-91E8-4FFB-9A89-CD8648E168F9}" destId="{BF502684-9CD8-4698-B2B3-483068B0ACFA}" srcOrd="0" destOrd="0" presId="urn:microsoft.com/office/officeart/2005/8/layout/vList4"/>
    <dgm:cxn modelId="{08F5A900-EDA8-4ED9-9688-96C39FC062D2}" type="presParOf" srcId="{3AEB7E1A-91E8-4FFB-9A89-CD8648E168F9}" destId="{DD4C0CC5-F229-4E9A-8A6F-4C481397B64A}" srcOrd="1" destOrd="0" presId="urn:microsoft.com/office/officeart/2005/8/layout/vList4"/>
    <dgm:cxn modelId="{AC58086D-4A8F-4B80-8329-0941FE650665}" type="presParOf" srcId="{3AEB7E1A-91E8-4FFB-9A89-CD8648E168F9}" destId="{DD6F5B2F-583C-4192-B8AE-C1DF77B0DA0F}" srcOrd="2" destOrd="0" presId="urn:microsoft.com/office/officeart/2005/8/layout/vList4"/>
    <dgm:cxn modelId="{5E6FA1D2-73CB-4477-B589-A144740EB696}" type="presParOf" srcId="{E55EA57D-2B76-4726-9BB8-E054ACF65959}" destId="{49AB3BEA-5A79-41F1-A545-822619B20E73}" srcOrd="3" destOrd="0" presId="urn:microsoft.com/office/officeart/2005/8/layout/vList4"/>
    <dgm:cxn modelId="{9F9ECDAF-A3F9-4D9C-AB86-512EA5852FC4}" type="presParOf" srcId="{E55EA57D-2B76-4726-9BB8-E054ACF65959}" destId="{7368482B-9B52-4F99-BF6E-C75F0848BB10}" srcOrd="4" destOrd="0" presId="urn:microsoft.com/office/officeart/2005/8/layout/vList4"/>
    <dgm:cxn modelId="{F24BF5B0-5639-4ACA-BC8D-C9562CCF23DF}" type="presParOf" srcId="{7368482B-9B52-4F99-BF6E-C75F0848BB10}" destId="{306A3E9D-7BD8-4971-B1F1-25D90FF61074}" srcOrd="0" destOrd="0" presId="urn:microsoft.com/office/officeart/2005/8/layout/vList4"/>
    <dgm:cxn modelId="{8ADD96BA-FECC-4C16-AEDC-D1F7762ECBD8}" type="presParOf" srcId="{7368482B-9B52-4F99-BF6E-C75F0848BB10}" destId="{DD438232-4E27-45A3-A1EF-E357A89640D8}" srcOrd="1" destOrd="0" presId="urn:microsoft.com/office/officeart/2005/8/layout/vList4"/>
    <dgm:cxn modelId="{1548EFDA-4ED2-4FEA-8B47-A3E3048509EB}" type="presParOf" srcId="{7368482B-9B52-4F99-BF6E-C75F0848BB10}" destId="{7443394A-1E6D-455C-92A4-CD446729FB0A}" srcOrd="2" destOrd="0" presId="urn:microsoft.com/office/officeart/2005/8/layout/vList4"/>
    <dgm:cxn modelId="{AC71EB67-D540-41B4-A048-3E02DDF21E1C}" type="presParOf" srcId="{E55EA57D-2B76-4726-9BB8-E054ACF65959}" destId="{7D685FBE-7A2F-49C4-8603-7F9B6C505563}" srcOrd="5" destOrd="0" presId="urn:microsoft.com/office/officeart/2005/8/layout/vList4"/>
    <dgm:cxn modelId="{55B0EC33-B93D-421B-89D5-DB9DF1D92E10}" type="presParOf" srcId="{E55EA57D-2B76-4726-9BB8-E054ACF65959}" destId="{E2963838-8383-46B7-9AA3-2C0937EAE5C7}" srcOrd="6" destOrd="0" presId="urn:microsoft.com/office/officeart/2005/8/layout/vList4"/>
    <dgm:cxn modelId="{257E782E-452B-4E04-9C04-06FA740202A3}" type="presParOf" srcId="{E2963838-8383-46B7-9AA3-2C0937EAE5C7}" destId="{850ABB4E-426B-46AE-B6B8-1E58ADEE27DD}" srcOrd="0" destOrd="0" presId="urn:microsoft.com/office/officeart/2005/8/layout/vList4"/>
    <dgm:cxn modelId="{27B37072-896E-4D7B-B03F-112293A1C3FA}" type="presParOf" srcId="{E2963838-8383-46B7-9AA3-2C0937EAE5C7}" destId="{8A76E697-FAB7-4529-8D0F-A4A94FDC0C04}" srcOrd="1" destOrd="0" presId="urn:microsoft.com/office/officeart/2005/8/layout/vList4"/>
    <dgm:cxn modelId="{1A30F120-0C3D-4B63-9EF7-09F26A6DCA3F}" type="presParOf" srcId="{E2963838-8383-46B7-9AA3-2C0937EAE5C7}" destId="{EA65CC8D-CA67-460C-B610-31C21F43FA6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5CE49A-F456-4E95-A3C8-97770997ACFC}"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E522A436-F88F-4229-AC18-A4F6B91E6ED1}">
      <dgm:prSet phldrT="[Text]" custT="1"/>
      <dgm:spPr/>
      <dgm:t>
        <a:bodyPr/>
        <a:lstStyle/>
        <a:p>
          <a:pPr algn="just" rtl="1"/>
          <a:r>
            <a:rPr lang="ar-SA" sz="2400" b="1" dirty="0" smtClean="0"/>
            <a:t>القيام بحملات المدافعة وكسب التأييد والضغط لدعم عمل مكاتب المفتشين العامين .</a:t>
          </a:r>
          <a:endParaRPr lang="en-US" sz="2400" dirty="0"/>
        </a:p>
      </dgm:t>
    </dgm:pt>
    <dgm:pt modelId="{C2E44F4A-00E2-435C-B17A-7E79C71B52CC}" type="parTrans" cxnId="{69BA8405-EB21-4B1C-ADCC-65CE4910C96F}">
      <dgm:prSet/>
      <dgm:spPr/>
      <dgm:t>
        <a:bodyPr/>
        <a:lstStyle/>
        <a:p>
          <a:endParaRPr lang="en-US" sz="1600"/>
        </a:p>
      </dgm:t>
    </dgm:pt>
    <dgm:pt modelId="{4CC6A752-7161-45F7-9FA5-3B01F35BBC62}" type="sibTrans" cxnId="{69BA8405-EB21-4B1C-ADCC-65CE4910C96F}">
      <dgm:prSet/>
      <dgm:spPr/>
      <dgm:t>
        <a:bodyPr/>
        <a:lstStyle/>
        <a:p>
          <a:endParaRPr lang="en-US" sz="1600"/>
        </a:p>
      </dgm:t>
    </dgm:pt>
    <dgm:pt modelId="{972EF4D0-471C-4003-83CB-49BD91D3D5A1}">
      <dgm:prSet phldrT="[Text]"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400" b="1" dirty="0" smtClean="0"/>
            <a:t>المساهمة عبر تقديم مشروعات لتطوير قوانين وانظمة عمل مكاتب المفتشين العامين وتقديمها الى مجلس النواب.</a:t>
          </a:r>
          <a:endParaRPr lang="en-US" sz="2400" dirty="0"/>
        </a:p>
      </dgm:t>
    </dgm:pt>
    <dgm:pt modelId="{98A68BB8-F4FF-4B92-B7BB-5D7E873A05B0}" type="parTrans" cxnId="{8577F206-E194-4141-AECE-D09E9F23844F}">
      <dgm:prSet/>
      <dgm:spPr/>
      <dgm:t>
        <a:bodyPr/>
        <a:lstStyle/>
        <a:p>
          <a:endParaRPr lang="en-US" sz="1600"/>
        </a:p>
      </dgm:t>
    </dgm:pt>
    <dgm:pt modelId="{9C6B0FCC-86C9-4F35-8A45-1E4FB6723D37}" type="sibTrans" cxnId="{8577F206-E194-4141-AECE-D09E9F23844F}">
      <dgm:prSet/>
      <dgm:spPr/>
      <dgm:t>
        <a:bodyPr/>
        <a:lstStyle/>
        <a:p>
          <a:endParaRPr lang="en-US" sz="1600"/>
        </a:p>
      </dgm:t>
    </dgm:pt>
    <dgm:pt modelId="{94D8AFDF-7141-4531-B2E7-3D4D258AF9CB}">
      <dgm:prSet phldrT="[Text]"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400" b="1" dirty="0" smtClean="0"/>
            <a:t>المشاركة في وضع وتنفيذ الاستراتيجية الوطنية لمكافحة الفساد حسب دور المجتمع المدني.</a:t>
          </a:r>
          <a:endParaRPr lang="en-US" sz="2400" dirty="0"/>
        </a:p>
      </dgm:t>
    </dgm:pt>
    <dgm:pt modelId="{2131A03A-B83D-47D3-854C-CCFEDADF8F17}" type="parTrans" cxnId="{0D2FABD4-36E5-42D5-BCBF-F74B72666052}">
      <dgm:prSet/>
      <dgm:spPr/>
      <dgm:t>
        <a:bodyPr/>
        <a:lstStyle/>
        <a:p>
          <a:endParaRPr lang="en-US" sz="1600"/>
        </a:p>
      </dgm:t>
    </dgm:pt>
    <dgm:pt modelId="{4DCEB406-CFA9-47B2-B607-77354351FAAD}" type="sibTrans" cxnId="{0D2FABD4-36E5-42D5-BCBF-F74B72666052}">
      <dgm:prSet/>
      <dgm:spPr/>
      <dgm:t>
        <a:bodyPr/>
        <a:lstStyle/>
        <a:p>
          <a:endParaRPr lang="en-US" sz="1600"/>
        </a:p>
      </dgm:t>
    </dgm:pt>
    <dgm:pt modelId="{DB01CBD9-6068-4C2F-8F81-496198428D63}">
      <dgm:prSet custT="1"/>
      <dgm:spPr/>
      <dgm:t>
        <a:bodyPr/>
        <a:lstStyle/>
        <a:p>
          <a:pPr algn="just" rtl="1"/>
          <a:r>
            <a:rPr lang="ar-SA" sz="2400" b="1" dirty="0" smtClean="0"/>
            <a:t>المساهمة في رصد الانتهاكات وتوثيقها وتسليمها لمكاتب المفتشين العامين.</a:t>
          </a:r>
          <a:endParaRPr lang="ar-SA" sz="2400" dirty="0" smtClean="0"/>
        </a:p>
      </dgm:t>
    </dgm:pt>
    <dgm:pt modelId="{AF6784FC-22E4-443E-85D3-5B7174F7F8E8}" type="parTrans" cxnId="{FE7A0C08-6C13-4823-A81E-32793E965EC5}">
      <dgm:prSet/>
      <dgm:spPr/>
      <dgm:t>
        <a:bodyPr/>
        <a:lstStyle/>
        <a:p>
          <a:endParaRPr lang="en-US" sz="1600"/>
        </a:p>
      </dgm:t>
    </dgm:pt>
    <dgm:pt modelId="{29FD9929-FD10-46C0-AFF4-5C185E612E0D}" type="sibTrans" cxnId="{FE7A0C08-6C13-4823-A81E-32793E965EC5}">
      <dgm:prSet/>
      <dgm:spPr/>
      <dgm:t>
        <a:bodyPr/>
        <a:lstStyle/>
        <a:p>
          <a:endParaRPr lang="en-US" sz="1600"/>
        </a:p>
      </dgm:t>
    </dgm:pt>
    <dgm:pt modelId="{137ED582-D8A7-424C-9D63-F43C77DD721A}">
      <dgm:prSet custT="1"/>
      <dgm:spPr/>
      <dgm:t>
        <a:bodyPr/>
        <a:lstStyle/>
        <a:p>
          <a:pPr algn="just" rtl="1"/>
          <a:r>
            <a:rPr lang="ar-SA" sz="2400" b="1" dirty="0" smtClean="0"/>
            <a:t>تنفيذ الاستطلاعات والبحوث والدراسات لخدمة عمل مكاتب المفتشين العامين.</a:t>
          </a:r>
        </a:p>
      </dgm:t>
    </dgm:pt>
    <dgm:pt modelId="{5034A51F-20A0-4111-90C2-EBDDB5980E8D}" type="parTrans" cxnId="{D296432D-F088-4A4A-92D4-280DA70534AD}">
      <dgm:prSet/>
      <dgm:spPr/>
      <dgm:t>
        <a:bodyPr/>
        <a:lstStyle/>
        <a:p>
          <a:endParaRPr lang="en-US" sz="1600"/>
        </a:p>
      </dgm:t>
    </dgm:pt>
    <dgm:pt modelId="{1AE39BFD-CE7B-4236-B3D9-CE52452DE9F4}" type="sibTrans" cxnId="{D296432D-F088-4A4A-92D4-280DA70534AD}">
      <dgm:prSet/>
      <dgm:spPr/>
      <dgm:t>
        <a:bodyPr/>
        <a:lstStyle/>
        <a:p>
          <a:endParaRPr lang="en-US" sz="1600"/>
        </a:p>
      </dgm:t>
    </dgm:pt>
    <dgm:pt modelId="{E55EA57D-2B76-4726-9BB8-E054ACF65959}" type="pres">
      <dgm:prSet presAssocID="{555CE49A-F456-4E95-A3C8-97770997ACFC}" presName="linear" presStyleCnt="0">
        <dgm:presLayoutVars>
          <dgm:dir val="rev"/>
          <dgm:resizeHandles val="exact"/>
        </dgm:presLayoutVars>
      </dgm:prSet>
      <dgm:spPr/>
      <dgm:t>
        <a:bodyPr/>
        <a:lstStyle/>
        <a:p>
          <a:endParaRPr lang="en-US"/>
        </a:p>
      </dgm:t>
    </dgm:pt>
    <dgm:pt modelId="{33EFD413-FCA0-4D0C-B2AE-6E564ABC223F}" type="pres">
      <dgm:prSet presAssocID="{E522A436-F88F-4229-AC18-A4F6B91E6ED1}" presName="comp" presStyleCnt="0"/>
      <dgm:spPr/>
    </dgm:pt>
    <dgm:pt modelId="{E80A04D1-934F-4FD1-AF05-6AAE3D56FD6B}" type="pres">
      <dgm:prSet presAssocID="{E522A436-F88F-4229-AC18-A4F6B91E6ED1}" presName="box" presStyleLbl="node1" presStyleIdx="0" presStyleCnt="5"/>
      <dgm:spPr/>
      <dgm:t>
        <a:bodyPr/>
        <a:lstStyle/>
        <a:p>
          <a:endParaRPr lang="en-US"/>
        </a:p>
      </dgm:t>
    </dgm:pt>
    <dgm:pt modelId="{B5BF357E-B069-4BD0-BFA7-6E995E79799D}" type="pres">
      <dgm:prSet presAssocID="{E522A436-F88F-4229-AC18-A4F6B91E6ED1}" presName="img"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t>
        <a:bodyPr/>
        <a:lstStyle/>
        <a:p>
          <a:endParaRPr lang="en-US"/>
        </a:p>
      </dgm:t>
    </dgm:pt>
    <dgm:pt modelId="{AF74ADBB-0F31-456B-92AE-6FDDCBE4384C}" type="pres">
      <dgm:prSet presAssocID="{E522A436-F88F-4229-AC18-A4F6B91E6ED1}" presName="text" presStyleLbl="node1" presStyleIdx="0" presStyleCnt="5">
        <dgm:presLayoutVars>
          <dgm:bulletEnabled val="1"/>
        </dgm:presLayoutVars>
      </dgm:prSet>
      <dgm:spPr/>
      <dgm:t>
        <a:bodyPr/>
        <a:lstStyle/>
        <a:p>
          <a:endParaRPr lang="en-US"/>
        </a:p>
      </dgm:t>
    </dgm:pt>
    <dgm:pt modelId="{078D2ED0-627E-4B16-A920-CF3BC025284D}" type="pres">
      <dgm:prSet presAssocID="{4CC6A752-7161-45F7-9FA5-3B01F35BBC62}" presName="spacer" presStyleCnt="0"/>
      <dgm:spPr/>
    </dgm:pt>
    <dgm:pt modelId="{3AEB7E1A-91E8-4FFB-9A89-CD8648E168F9}" type="pres">
      <dgm:prSet presAssocID="{972EF4D0-471C-4003-83CB-49BD91D3D5A1}" presName="comp" presStyleCnt="0"/>
      <dgm:spPr/>
    </dgm:pt>
    <dgm:pt modelId="{BF502684-9CD8-4698-B2B3-483068B0ACFA}" type="pres">
      <dgm:prSet presAssocID="{972EF4D0-471C-4003-83CB-49BD91D3D5A1}" presName="box" presStyleLbl="node1" presStyleIdx="1" presStyleCnt="5"/>
      <dgm:spPr/>
      <dgm:t>
        <a:bodyPr/>
        <a:lstStyle/>
        <a:p>
          <a:endParaRPr lang="en-US"/>
        </a:p>
      </dgm:t>
    </dgm:pt>
    <dgm:pt modelId="{DD4C0CC5-F229-4E9A-8A6F-4C481397B64A}" type="pres">
      <dgm:prSet presAssocID="{972EF4D0-471C-4003-83CB-49BD91D3D5A1}" presName="img" presStyleLbl="fgImgPlace1" presStyleIdx="1" presStyleCnt="5" custLinFactNeighborX="1831" custLinFactNeighborY="1090"/>
      <dgm:spPr>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dgm:spPr>
      <dgm:t>
        <a:bodyPr/>
        <a:lstStyle/>
        <a:p>
          <a:endParaRPr lang="en-US"/>
        </a:p>
      </dgm:t>
    </dgm:pt>
    <dgm:pt modelId="{DD6F5B2F-583C-4192-B8AE-C1DF77B0DA0F}" type="pres">
      <dgm:prSet presAssocID="{972EF4D0-471C-4003-83CB-49BD91D3D5A1}" presName="text" presStyleLbl="node1" presStyleIdx="1" presStyleCnt="5">
        <dgm:presLayoutVars>
          <dgm:bulletEnabled val="1"/>
        </dgm:presLayoutVars>
      </dgm:prSet>
      <dgm:spPr/>
      <dgm:t>
        <a:bodyPr/>
        <a:lstStyle/>
        <a:p>
          <a:endParaRPr lang="en-US"/>
        </a:p>
      </dgm:t>
    </dgm:pt>
    <dgm:pt modelId="{49AB3BEA-5A79-41F1-A545-822619B20E73}" type="pres">
      <dgm:prSet presAssocID="{9C6B0FCC-86C9-4F35-8A45-1E4FB6723D37}" presName="spacer" presStyleCnt="0"/>
      <dgm:spPr/>
    </dgm:pt>
    <dgm:pt modelId="{7368482B-9B52-4F99-BF6E-C75F0848BB10}" type="pres">
      <dgm:prSet presAssocID="{94D8AFDF-7141-4531-B2E7-3D4D258AF9CB}" presName="comp" presStyleCnt="0"/>
      <dgm:spPr/>
    </dgm:pt>
    <dgm:pt modelId="{306A3E9D-7BD8-4971-B1F1-25D90FF61074}" type="pres">
      <dgm:prSet presAssocID="{94D8AFDF-7141-4531-B2E7-3D4D258AF9CB}" presName="box" presStyleLbl="node1" presStyleIdx="2" presStyleCnt="5"/>
      <dgm:spPr/>
      <dgm:t>
        <a:bodyPr/>
        <a:lstStyle/>
        <a:p>
          <a:endParaRPr lang="en-US"/>
        </a:p>
      </dgm:t>
    </dgm:pt>
    <dgm:pt modelId="{DD438232-4E27-45A3-A1EF-E357A89640D8}" type="pres">
      <dgm:prSet presAssocID="{94D8AFDF-7141-4531-B2E7-3D4D258AF9CB}" presName="img"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t="-23000" b="-23000"/>
          </a:stretch>
        </a:blipFill>
      </dgm:spPr>
      <dgm:t>
        <a:bodyPr/>
        <a:lstStyle/>
        <a:p>
          <a:endParaRPr lang="en-US"/>
        </a:p>
      </dgm:t>
    </dgm:pt>
    <dgm:pt modelId="{7443394A-1E6D-455C-92A4-CD446729FB0A}" type="pres">
      <dgm:prSet presAssocID="{94D8AFDF-7141-4531-B2E7-3D4D258AF9CB}" presName="text" presStyleLbl="node1" presStyleIdx="2" presStyleCnt="5">
        <dgm:presLayoutVars>
          <dgm:bulletEnabled val="1"/>
        </dgm:presLayoutVars>
      </dgm:prSet>
      <dgm:spPr/>
      <dgm:t>
        <a:bodyPr/>
        <a:lstStyle/>
        <a:p>
          <a:endParaRPr lang="en-US"/>
        </a:p>
      </dgm:t>
    </dgm:pt>
    <dgm:pt modelId="{7D685FBE-7A2F-49C4-8603-7F9B6C505563}" type="pres">
      <dgm:prSet presAssocID="{4DCEB406-CFA9-47B2-B607-77354351FAAD}" presName="spacer" presStyleCnt="0"/>
      <dgm:spPr/>
    </dgm:pt>
    <dgm:pt modelId="{3AF2D8B3-53C6-4AAA-8093-0E754D9D96AE}" type="pres">
      <dgm:prSet presAssocID="{137ED582-D8A7-424C-9D63-F43C77DD721A}" presName="comp" presStyleCnt="0"/>
      <dgm:spPr/>
    </dgm:pt>
    <dgm:pt modelId="{A395D73D-FC00-4B10-9A6F-E2BC90D0E3A5}" type="pres">
      <dgm:prSet presAssocID="{137ED582-D8A7-424C-9D63-F43C77DD721A}" presName="box" presStyleLbl="node1" presStyleIdx="3" presStyleCnt="5"/>
      <dgm:spPr/>
      <dgm:t>
        <a:bodyPr/>
        <a:lstStyle/>
        <a:p>
          <a:endParaRPr lang="en-US"/>
        </a:p>
      </dgm:t>
    </dgm:pt>
    <dgm:pt modelId="{A041F9B0-4F71-4665-B7AB-C7660EA0BDAD}" type="pres">
      <dgm:prSet presAssocID="{137ED582-D8A7-424C-9D63-F43C77DD721A}" presName="img"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29000" b="-29000"/>
          </a:stretch>
        </a:blipFill>
      </dgm:spPr>
      <dgm:t>
        <a:bodyPr/>
        <a:lstStyle/>
        <a:p>
          <a:endParaRPr lang="en-US"/>
        </a:p>
      </dgm:t>
    </dgm:pt>
    <dgm:pt modelId="{BC2FA12E-C0D9-4309-984B-29224AD8C248}" type="pres">
      <dgm:prSet presAssocID="{137ED582-D8A7-424C-9D63-F43C77DD721A}" presName="text" presStyleLbl="node1" presStyleIdx="3" presStyleCnt="5">
        <dgm:presLayoutVars>
          <dgm:bulletEnabled val="1"/>
        </dgm:presLayoutVars>
      </dgm:prSet>
      <dgm:spPr/>
      <dgm:t>
        <a:bodyPr/>
        <a:lstStyle/>
        <a:p>
          <a:endParaRPr lang="en-US"/>
        </a:p>
      </dgm:t>
    </dgm:pt>
    <dgm:pt modelId="{D6B7F05D-36FB-4DED-B29A-47932DE00BE0}" type="pres">
      <dgm:prSet presAssocID="{1AE39BFD-CE7B-4236-B3D9-CE52452DE9F4}" presName="spacer" presStyleCnt="0"/>
      <dgm:spPr/>
    </dgm:pt>
    <dgm:pt modelId="{E2963838-8383-46B7-9AA3-2C0937EAE5C7}" type="pres">
      <dgm:prSet presAssocID="{DB01CBD9-6068-4C2F-8F81-496198428D63}" presName="comp" presStyleCnt="0"/>
      <dgm:spPr/>
    </dgm:pt>
    <dgm:pt modelId="{850ABB4E-426B-46AE-B6B8-1E58ADEE27DD}" type="pres">
      <dgm:prSet presAssocID="{DB01CBD9-6068-4C2F-8F81-496198428D63}" presName="box" presStyleLbl="node1" presStyleIdx="4" presStyleCnt="5"/>
      <dgm:spPr/>
      <dgm:t>
        <a:bodyPr/>
        <a:lstStyle/>
        <a:p>
          <a:endParaRPr lang="en-US"/>
        </a:p>
      </dgm:t>
    </dgm:pt>
    <dgm:pt modelId="{8A76E697-FAB7-4529-8D0F-A4A94FDC0C04}" type="pres">
      <dgm:prSet presAssocID="{DB01CBD9-6068-4C2F-8F81-496198428D63}" presName="img"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t="-47000" b="-47000"/>
          </a:stretch>
        </a:blipFill>
      </dgm:spPr>
      <dgm:t>
        <a:bodyPr/>
        <a:lstStyle/>
        <a:p>
          <a:endParaRPr lang="en-US"/>
        </a:p>
      </dgm:t>
    </dgm:pt>
    <dgm:pt modelId="{EA65CC8D-CA67-460C-B610-31C21F43FA67}" type="pres">
      <dgm:prSet presAssocID="{DB01CBD9-6068-4C2F-8F81-496198428D63}" presName="text" presStyleLbl="node1" presStyleIdx="4" presStyleCnt="5">
        <dgm:presLayoutVars>
          <dgm:bulletEnabled val="1"/>
        </dgm:presLayoutVars>
      </dgm:prSet>
      <dgm:spPr/>
      <dgm:t>
        <a:bodyPr/>
        <a:lstStyle/>
        <a:p>
          <a:endParaRPr lang="en-US"/>
        </a:p>
      </dgm:t>
    </dgm:pt>
  </dgm:ptLst>
  <dgm:cxnLst>
    <dgm:cxn modelId="{6E676AA6-F6A3-4D16-BE42-CF28CB6832F7}" type="presOf" srcId="{555CE49A-F456-4E95-A3C8-97770997ACFC}" destId="{E55EA57D-2B76-4726-9BB8-E054ACF65959}" srcOrd="0" destOrd="0" presId="urn:microsoft.com/office/officeart/2005/8/layout/vList4"/>
    <dgm:cxn modelId="{DDFBE0E5-9CA1-4002-AB66-B15AA2D4588B}" type="presOf" srcId="{E522A436-F88F-4229-AC18-A4F6B91E6ED1}" destId="{E80A04D1-934F-4FD1-AF05-6AAE3D56FD6B}" srcOrd="0" destOrd="0" presId="urn:microsoft.com/office/officeart/2005/8/layout/vList4"/>
    <dgm:cxn modelId="{1B7288D3-5F22-4EC2-9E4C-75337191892F}" type="presOf" srcId="{94D8AFDF-7141-4531-B2E7-3D4D258AF9CB}" destId="{306A3E9D-7BD8-4971-B1F1-25D90FF61074}" srcOrd="0" destOrd="0" presId="urn:microsoft.com/office/officeart/2005/8/layout/vList4"/>
    <dgm:cxn modelId="{900B7236-8856-4C5A-8014-D974F1169846}" type="presOf" srcId="{137ED582-D8A7-424C-9D63-F43C77DD721A}" destId="{A395D73D-FC00-4B10-9A6F-E2BC90D0E3A5}" srcOrd="0" destOrd="0" presId="urn:microsoft.com/office/officeart/2005/8/layout/vList4"/>
    <dgm:cxn modelId="{8577F206-E194-4141-AECE-D09E9F23844F}" srcId="{555CE49A-F456-4E95-A3C8-97770997ACFC}" destId="{972EF4D0-471C-4003-83CB-49BD91D3D5A1}" srcOrd="1" destOrd="0" parTransId="{98A68BB8-F4FF-4B92-B7BB-5D7E873A05B0}" sibTransId="{9C6B0FCC-86C9-4F35-8A45-1E4FB6723D37}"/>
    <dgm:cxn modelId="{9184FB9E-D22A-46E9-946B-863DCE29E153}" type="presOf" srcId="{137ED582-D8A7-424C-9D63-F43C77DD721A}" destId="{BC2FA12E-C0D9-4309-984B-29224AD8C248}" srcOrd="1" destOrd="0" presId="urn:microsoft.com/office/officeart/2005/8/layout/vList4"/>
    <dgm:cxn modelId="{6133F5DD-16BB-4F6C-8829-77266630B652}" type="presOf" srcId="{94D8AFDF-7141-4531-B2E7-3D4D258AF9CB}" destId="{7443394A-1E6D-455C-92A4-CD446729FB0A}" srcOrd="1" destOrd="0" presId="urn:microsoft.com/office/officeart/2005/8/layout/vList4"/>
    <dgm:cxn modelId="{A0373B7E-2576-4FB6-AB27-959039B4CB4C}" type="presOf" srcId="{E522A436-F88F-4229-AC18-A4F6B91E6ED1}" destId="{AF74ADBB-0F31-456B-92AE-6FDDCBE4384C}" srcOrd="1" destOrd="0" presId="urn:microsoft.com/office/officeart/2005/8/layout/vList4"/>
    <dgm:cxn modelId="{FE7A0C08-6C13-4823-A81E-32793E965EC5}" srcId="{555CE49A-F456-4E95-A3C8-97770997ACFC}" destId="{DB01CBD9-6068-4C2F-8F81-496198428D63}" srcOrd="4" destOrd="0" parTransId="{AF6784FC-22E4-443E-85D3-5B7174F7F8E8}" sibTransId="{29FD9929-FD10-46C0-AFF4-5C185E612E0D}"/>
    <dgm:cxn modelId="{69BA8405-EB21-4B1C-ADCC-65CE4910C96F}" srcId="{555CE49A-F456-4E95-A3C8-97770997ACFC}" destId="{E522A436-F88F-4229-AC18-A4F6B91E6ED1}" srcOrd="0" destOrd="0" parTransId="{C2E44F4A-00E2-435C-B17A-7E79C71B52CC}" sibTransId="{4CC6A752-7161-45F7-9FA5-3B01F35BBC62}"/>
    <dgm:cxn modelId="{06812EAC-62D3-40CD-AA66-3527D66FEE66}" type="presOf" srcId="{972EF4D0-471C-4003-83CB-49BD91D3D5A1}" destId="{BF502684-9CD8-4698-B2B3-483068B0ACFA}" srcOrd="0" destOrd="0" presId="urn:microsoft.com/office/officeart/2005/8/layout/vList4"/>
    <dgm:cxn modelId="{771E9EC0-D42A-4FB5-8ABA-A8BAC0812401}" type="presOf" srcId="{DB01CBD9-6068-4C2F-8F81-496198428D63}" destId="{850ABB4E-426B-46AE-B6B8-1E58ADEE27DD}" srcOrd="0" destOrd="0" presId="urn:microsoft.com/office/officeart/2005/8/layout/vList4"/>
    <dgm:cxn modelId="{3EB4DE7C-C439-4EEF-A6AA-0A7DCB9A7A53}" type="presOf" srcId="{972EF4D0-471C-4003-83CB-49BD91D3D5A1}" destId="{DD6F5B2F-583C-4192-B8AE-C1DF77B0DA0F}" srcOrd="1" destOrd="0" presId="urn:microsoft.com/office/officeart/2005/8/layout/vList4"/>
    <dgm:cxn modelId="{D296432D-F088-4A4A-92D4-280DA70534AD}" srcId="{555CE49A-F456-4E95-A3C8-97770997ACFC}" destId="{137ED582-D8A7-424C-9D63-F43C77DD721A}" srcOrd="3" destOrd="0" parTransId="{5034A51F-20A0-4111-90C2-EBDDB5980E8D}" sibTransId="{1AE39BFD-CE7B-4236-B3D9-CE52452DE9F4}"/>
    <dgm:cxn modelId="{D73304E3-2978-4623-88D3-F0E8003FAC42}" type="presOf" srcId="{DB01CBD9-6068-4C2F-8F81-496198428D63}" destId="{EA65CC8D-CA67-460C-B610-31C21F43FA67}" srcOrd="1" destOrd="0" presId="urn:microsoft.com/office/officeart/2005/8/layout/vList4"/>
    <dgm:cxn modelId="{0D2FABD4-36E5-42D5-BCBF-F74B72666052}" srcId="{555CE49A-F456-4E95-A3C8-97770997ACFC}" destId="{94D8AFDF-7141-4531-B2E7-3D4D258AF9CB}" srcOrd="2" destOrd="0" parTransId="{2131A03A-B83D-47D3-854C-CCFEDADF8F17}" sibTransId="{4DCEB406-CFA9-47B2-B607-77354351FAAD}"/>
    <dgm:cxn modelId="{1D65B23B-6F7A-45B7-87D0-4B4A18A85799}" type="presParOf" srcId="{E55EA57D-2B76-4726-9BB8-E054ACF65959}" destId="{33EFD413-FCA0-4D0C-B2AE-6E564ABC223F}" srcOrd="0" destOrd="0" presId="urn:microsoft.com/office/officeart/2005/8/layout/vList4"/>
    <dgm:cxn modelId="{A25B1673-1C74-4B33-8704-C54CBBE9EAE4}" type="presParOf" srcId="{33EFD413-FCA0-4D0C-B2AE-6E564ABC223F}" destId="{E80A04D1-934F-4FD1-AF05-6AAE3D56FD6B}" srcOrd="0" destOrd="0" presId="urn:microsoft.com/office/officeart/2005/8/layout/vList4"/>
    <dgm:cxn modelId="{C10778C8-E888-4778-8652-D01389ADE3A5}" type="presParOf" srcId="{33EFD413-FCA0-4D0C-B2AE-6E564ABC223F}" destId="{B5BF357E-B069-4BD0-BFA7-6E995E79799D}" srcOrd="1" destOrd="0" presId="urn:microsoft.com/office/officeart/2005/8/layout/vList4"/>
    <dgm:cxn modelId="{5A562793-47B0-47E8-B923-E8F42A5C679E}" type="presParOf" srcId="{33EFD413-FCA0-4D0C-B2AE-6E564ABC223F}" destId="{AF74ADBB-0F31-456B-92AE-6FDDCBE4384C}" srcOrd="2" destOrd="0" presId="urn:microsoft.com/office/officeart/2005/8/layout/vList4"/>
    <dgm:cxn modelId="{44E750C2-1C5A-4B49-8C17-48504EA586DB}" type="presParOf" srcId="{E55EA57D-2B76-4726-9BB8-E054ACF65959}" destId="{078D2ED0-627E-4B16-A920-CF3BC025284D}" srcOrd="1" destOrd="0" presId="urn:microsoft.com/office/officeart/2005/8/layout/vList4"/>
    <dgm:cxn modelId="{73E249B4-C52A-4B1B-A7D0-80FD8B0D0525}" type="presParOf" srcId="{E55EA57D-2B76-4726-9BB8-E054ACF65959}" destId="{3AEB7E1A-91E8-4FFB-9A89-CD8648E168F9}" srcOrd="2" destOrd="0" presId="urn:microsoft.com/office/officeart/2005/8/layout/vList4"/>
    <dgm:cxn modelId="{8EE9127A-BE04-458F-AB7C-60BDBB02954D}" type="presParOf" srcId="{3AEB7E1A-91E8-4FFB-9A89-CD8648E168F9}" destId="{BF502684-9CD8-4698-B2B3-483068B0ACFA}" srcOrd="0" destOrd="0" presId="urn:microsoft.com/office/officeart/2005/8/layout/vList4"/>
    <dgm:cxn modelId="{53B4F962-A501-42EE-8379-9D389EF22C0D}" type="presParOf" srcId="{3AEB7E1A-91E8-4FFB-9A89-CD8648E168F9}" destId="{DD4C0CC5-F229-4E9A-8A6F-4C481397B64A}" srcOrd="1" destOrd="0" presId="urn:microsoft.com/office/officeart/2005/8/layout/vList4"/>
    <dgm:cxn modelId="{8D21E9F6-6446-445E-90C8-9E85BE5D940B}" type="presParOf" srcId="{3AEB7E1A-91E8-4FFB-9A89-CD8648E168F9}" destId="{DD6F5B2F-583C-4192-B8AE-C1DF77B0DA0F}" srcOrd="2" destOrd="0" presId="urn:microsoft.com/office/officeart/2005/8/layout/vList4"/>
    <dgm:cxn modelId="{678B200F-F00E-4430-8319-DB1AD3F99057}" type="presParOf" srcId="{E55EA57D-2B76-4726-9BB8-E054ACF65959}" destId="{49AB3BEA-5A79-41F1-A545-822619B20E73}" srcOrd="3" destOrd="0" presId="urn:microsoft.com/office/officeart/2005/8/layout/vList4"/>
    <dgm:cxn modelId="{147F79C0-505E-4F00-B526-B7568B0231A1}" type="presParOf" srcId="{E55EA57D-2B76-4726-9BB8-E054ACF65959}" destId="{7368482B-9B52-4F99-BF6E-C75F0848BB10}" srcOrd="4" destOrd="0" presId="urn:microsoft.com/office/officeart/2005/8/layout/vList4"/>
    <dgm:cxn modelId="{36C41D91-6E25-4B4F-B669-62C3A30823F2}" type="presParOf" srcId="{7368482B-9B52-4F99-BF6E-C75F0848BB10}" destId="{306A3E9D-7BD8-4971-B1F1-25D90FF61074}" srcOrd="0" destOrd="0" presId="urn:microsoft.com/office/officeart/2005/8/layout/vList4"/>
    <dgm:cxn modelId="{E488127B-89B9-48AC-888F-13E6F972CDCD}" type="presParOf" srcId="{7368482B-9B52-4F99-BF6E-C75F0848BB10}" destId="{DD438232-4E27-45A3-A1EF-E357A89640D8}" srcOrd="1" destOrd="0" presId="urn:microsoft.com/office/officeart/2005/8/layout/vList4"/>
    <dgm:cxn modelId="{24E6CC0D-F557-4190-86CE-58AD56ABCCA5}" type="presParOf" srcId="{7368482B-9B52-4F99-BF6E-C75F0848BB10}" destId="{7443394A-1E6D-455C-92A4-CD446729FB0A}" srcOrd="2" destOrd="0" presId="urn:microsoft.com/office/officeart/2005/8/layout/vList4"/>
    <dgm:cxn modelId="{275C3DB3-62EA-475E-B79B-0A526B138FE7}" type="presParOf" srcId="{E55EA57D-2B76-4726-9BB8-E054ACF65959}" destId="{7D685FBE-7A2F-49C4-8603-7F9B6C505563}" srcOrd="5" destOrd="0" presId="urn:microsoft.com/office/officeart/2005/8/layout/vList4"/>
    <dgm:cxn modelId="{224831DD-FFAA-4C96-BEE1-69D12908738E}" type="presParOf" srcId="{E55EA57D-2B76-4726-9BB8-E054ACF65959}" destId="{3AF2D8B3-53C6-4AAA-8093-0E754D9D96AE}" srcOrd="6" destOrd="0" presId="urn:microsoft.com/office/officeart/2005/8/layout/vList4"/>
    <dgm:cxn modelId="{91CBC72F-A43A-46F1-AE37-1B3F49A649C0}" type="presParOf" srcId="{3AF2D8B3-53C6-4AAA-8093-0E754D9D96AE}" destId="{A395D73D-FC00-4B10-9A6F-E2BC90D0E3A5}" srcOrd="0" destOrd="0" presId="urn:microsoft.com/office/officeart/2005/8/layout/vList4"/>
    <dgm:cxn modelId="{BD66F23A-047E-40C1-B7AF-4D975E99E0C0}" type="presParOf" srcId="{3AF2D8B3-53C6-4AAA-8093-0E754D9D96AE}" destId="{A041F9B0-4F71-4665-B7AB-C7660EA0BDAD}" srcOrd="1" destOrd="0" presId="urn:microsoft.com/office/officeart/2005/8/layout/vList4"/>
    <dgm:cxn modelId="{759228AE-187F-4B31-8AC2-75677D0E3DC8}" type="presParOf" srcId="{3AF2D8B3-53C6-4AAA-8093-0E754D9D96AE}" destId="{BC2FA12E-C0D9-4309-984B-29224AD8C248}" srcOrd="2" destOrd="0" presId="urn:microsoft.com/office/officeart/2005/8/layout/vList4"/>
    <dgm:cxn modelId="{D132A203-3283-49FB-97F6-B8FE12836CC9}" type="presParOf" srcId="{E55EA57D-2B76-4726-9BB8-E054ACF65959}" destId="{D6B7F05D-36FB-4DED-B29A-47932DE00BE0}" srcOrd="7" destOrd="0" presId="urn:microsoft.com/office/officeart/2005/8/layout/vList4"/>
    <dgm:cxn modelId="{99BFFCE0-90A0-4AAF-8EA8-8BBB5276B6A4}" type="presParOf" srcId="{E55EA57D-2B76-4726-9BB8-E054ACF65959}" destId="{E2963838-8383-46B7-9AA3-2C0937EAE5C7}" srcOrd="8" destOrd="0" presId="urn:microsoft.com/office/officeart/2005/8/layout/vList4"/>
    <dgm:cxn modelId="{50AB8634-43A1-482F-BDC5-5020B797BDBF}" type="presParOf" srcId="{E2963838-8383-46B7-9AA3-2C0937EAE5C7}" destId="{850ABB4E-426B-46AE-B6B8-1E58ADEE27DD}" srcOrd="0" destOrd="0" presId="urn:microsoft.com/office/officeart/2005/8/layout/vList4"/>
    <dgm:cxn modelId="{A9D921A5-D797-411F-BAC0-483D5674D188}" type="presParOf" srcId="{E2963838-8383-46B7-9AA3-2C0937EAE5C7}" destId="{8A76E697-FAB7-4529-8D0F-A4A94FDC0C04}" srcOrd="1" destOrd="0" presId="urn:microsoft.com/office/officeart/2005/8/layout/vList4"/>
    <dgm:cxn modelId="{7CB2639E-9AAE-481F-A3EC-0F52FF18E63B}" type="presParOf" srcId="{E2963838-8383-46B7-9AA3-2C0937EAE5C7}" destId="{EA65CC8D-CA67-460C-B610-31C21F43FA6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773AB5-FC74-419F-86D4-F62FE31236F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FEF89816-20B0-4812-A386-7D2A2B142961}">
      <dgm:prSet phldrT="[Text]" custT="1"/>
      <dgm:spPr/>
      <dgm:t>
        <a:bodyPr/>
        <a:lstStyle/>
        <a:p>
          <a:pPr rtl="1"/>
          <a:r>
            <a:rPr lang="ar-SA" sz="3600" b="1" dirty="0" smtClean="0"/>
            <a:t>كما يمكن لهيئات المجتمع المدني ووسائل الاعلام: </a:t>
          </a:r>
          <a:endParaRPr lang="en-US" sz="3600" dirty="0"/>
        </a:p>
      </dgm:t>
    </dgm:pt>
    <dgm:pt modelId="{5A4BF89B-892C-450E-98B2-66DD24B8A07F}" type="parTrans" cxnId="{52229D96-540C-492F-8481-B5E78FB31DB9}">
      <dgm:prSet/>
      <dgm:spPr/>
      <dgm:t>
        <a:bodyPr/>
        <a:lstStyle/>
        <a:p>
          <a:endParaRPr lang="en-US"/>
        </a:p>
      </dgm:t>
    </dgm:pt>
    <dgm:pt modelId="{DC74835A-1CE2-48ED-95CD-EA9A5A252571}" type="sibTrans" cxnId="{52229D96-540C-492F-8481-B5E78FB31DB9}">
      <dgm:prSet/>
      <dgm:spPr/>
      <dgm:t>
        <a:bodyPr/>
        <a:lstStyle/>
        <a:p>
          <a:endParaRPr lang="en-US"/>
        </a:p>
      </dgm:t>
    </dgm:pt>
    <dgm:pt modelId="{79BCF7FA-4219-463C-AFE8-6FE3257C9EBA}">
      <dgm:prSet phldrT="[Text]"/>
      <dgm:spPr/>
      <dgm:t>
        <a:bodyPr/>
        <a:lstStyle/>
        <a:p>
          <a:pPr rtl="1"/>
          <a:r>
            <a:rPr lang="ar-SA" dirty="0" smtClean="0"/>
            <a:t>2- الترويج لدعم حتمية فصل السياسة عن الإدارة وأن الوظيفة العامة هي خدمة اجتماعية وطنية أولاً ثم وسيلة عيش ثانيا.</a:t>
          </a:r>
          <a:endParaRPr lang="en-US" dirty="0"/>
        </a:p>
      </dgm:t>
    </dgm:pt>
    <dgm:pt modelId="{43B76345-CA76-4373-B1F3-97EDBE2B6D0B}" type="parTrans" cxnId="{37B2D8CE-5E20-452A-B836-DD71DB532BA4}">
      <dgm:prSet/>
      <dgm:spPr/>
      <dgm:t>
        <a:bodyPr/>
        <a:lstStyle/>
        <a:p>
          <a:endParaRPr lang="en-US"/>
        </a:p>
      </dgm:t>
    </dgm:pt>
    <dgm:pt modelId="{1712E0A4-58C1-439F-8C81-8D66982A089D}" type="sibTrans" cxnId="{37B2D8CE-5E20-452A-B836-DD71DB532BA4}">
      <dgm:prSet/>
      <dgm:spPr/>
      <dgm:t>
        <a:bodyPr/>
        <a:lstStyle/>
        <a:p>
          <a:endParaRPr lang="en-US"/>
        </a:p>
      </dgm:t>
    </dgm:pt>
    <dgm:pt modelId="{935DA91D-8B62-464F-9FB3-DF8E258894E7}">
      <dgm:prSet phldrT="[Text]"/>
      <dgm:spPr/>
      <dgm:t>
        <a:bodyPr/>
        <a:lstStyle/>
        <a:p>
          <a:pPr rtl="1"/>
          <a:r>
            <a:rPr lang="ar-SA" dirty="0" smtClean="0"/>
            <a:t>1- الترويج لعمل مكاتب المفتشين العامين كرافعة لتطبيق الإصلاح الإداري لما فيه خير المواطنين عامة على الاصعدة السياسية والاجتماعية والإدارية والاقتصادية.</a:t>
          </a:r>
          <a:endParaRPr lang="en-US" dirty="0"/>
        </a:p>
      </dgm:t>
    </dgm:pt>
    <dgm:pt modelId="{95F7E634-D918-400C-AC5B-37A145743B82}" type="parTrans" cxnId="{007F10A3-F961-423B-A091-312515E9EEDA}">
      <dgm:prSet/>
      <dgm:spPr/>
      <dgm:t>
        <a:bodyPr/>
        <a:lstStyle/>
        <a:p>
          <a:endParaRPr lang="en-US"/>
        </a:p>
      </dgm:t>
    </dgm:pt>
    <dgm:pt modelId="{32D125A3-7BDF-4715-BC35-500A1F2BC48E}" type="sibTrans" cxnId="{007F10A3-F961-423B-A091-312515E9EEDA}">
      <dgm:prSet/>
      <dgm:spPr/>
      <dgm:t>
        <a:bodyPr/>
        <a:lstStyle/>
        <a:p>
          <a:endParaRPr lang="en-US"/>
        </a:p>
      </dgm:t>
    </dgm:pt>
    <dgm:pt modelId="{6F03C9CF-0501-4564-90B1-28DF05DB664D}" type="pres">
      <dgm:prSet presAssocID="{0B773AB5-FC74-419F-86D4-F62FE31236F3}" presName="composite" presStyleCnt="0">
        <dgm:presLayoutVars>
          <dgm:chMax val="1"/>
          <dgm:dir/>
          <dgm:resizeHandles val="exact"/>
        </dgm:presLayoutVars>
      </dgm:prSet>
      <dgm:spPr/>
      <dgm:t>
        <a:bodyPr/>
        <a:lstStyle/>
        <a:p>
          <a:endParaRPr lang="en-US"/>
        </a:p>
      </dgm:t>
    </dgm:pt>
    <dgm:pt modelId="{FCCA352D-12BE-4B7F-A39A-FC62D1398E3C}" type="pres">
      <dgm:prSet presAssocID="{FEF89816-20B0-4812-A386-7D2A2B142961}" presName="roof" presStyleLbl="dkBgShp" presStyleIdx="0" presStyleCnt="2"/>
      <dgm:spPr/>
      <dgm:t>
        <a:bodyPr/>
        <a:lstStyle/>
        <a:p>
          <a:endParaRPr lang="en-US"/>
        </a:p>
      </dgm:t>
    </dgm:pt>
    <dgm:pt modelId="{99C8FD93-E534-4189-9A25-8AFA76F7F111}" type="pres">
      <dgm:prSet presAssocID="{FEF89816-20B0-4812-A386-7D2A2B142961}" presName="pillars" presStyleCnt="0"/>
      <dgm:spPr/>
    </dgm:pt>
    <dgm:pt modelId="{D2DBBE9D-7272-4C98-AB13-9A6C23118D1C}" type="pres">
      <dgm:prSet presAssocID="{FEF89816-20B0-4812-A386-7D2A2B142961}" presName="pillar1" presStyleLbl="node1" presStyleIdx="0" presStyleCnt="2">
        <dgm:presLayoutVars>
          <dgm:bulletEnabled val="1"/>
        </dgm:presLayoutVars>
      </dgm:prSet>
      <dgm:spPr/>
      <dgm:t>
        <a:bodyPr/>
        <a:lstStyle/>
        <a:p>
          <a:endParaRPr lang="en-US"/>
        </a:p>
      </dgm:t>
    </dgm:pt>
    <dgm:pt modelId="{C497CA2F-443C-4235-9613-AF2AC200899D}" type="pres">
      <dgm:prSet presAssocID="{935DA91D-8B62-464F-9FB3-DF8E258894E7}" presName="pillarX" presStyleLbl="node1" presStyleIdx="1" presStyleCnt="2">
        <dgm:presLayoutVars>
          <dgm:bulletEnabled val="1"/>
        </dgm:presLayoutVars>
      </dgm:prSet>
      <dgm:spPr/>
      <dgm:t>
        <a:bodyPr/>
        <a:lstStyle/>
        <a:p>
          <a:endParaRPr lang="en-US"/>
        </a:p>
      </dgm:t>
    </dgm:pt>
    <dgm:pt modelId="{DFDE6C84-5E7B-40DC-A38B-1DB1D4A91743}" type="pres">
      <dgm:prSet presAssocID="{FEF89816-20B0-4812-A386-7D2A2B142961}" presName="base" presStyleLbl="dkBgShp" presStyleIdx="1" presStyleCnt="2"/>
      <dgm:spPr/>
    </dgm:pt>
  </dgm:ptLst>
  <dgm:cxnLst>
    <dgm:cxn modelId="{29391DA6-7A40-4E35-B823-389C987A0282}" type="presOf" srcId="{935DA91D-8B62-464F-9FB3-DF8E258894E7}" destId="{C497CA2F-443C-4235-9613-AF2AC200899D}" srcOrd="0" destOrd="0" presId="urn:microsoft.com/office/officeart/2005/8/layout/hList3"/>
    <dgm:cxn modelId="{37B2D8CE-5E20-452A-B836-DD71DB532BA4}" srcId="{FEF89816-20B0-4812-A386-7D2A2B142961}" destId="{79BCF7FA-4219-463C-AFE8-6FE3257C9EBA}" srcOrd="0" destOrd="0" parTransId="{43B76345-CA76-4373-B1F3-97EDBE2B6D0B}" sibTransId="{1712E0A4-58C1-439F-8C81-8D66982A089D}"/>
    <dgm:cxn modelId="{007F10A3-F961-423B-A091-312515E9EEDA}" srcId="{FEF89816-20B0-4812-A386-7D2A2B142961}" destId="{935DA91D-8B62-464F-9FB3-DF8E258894E7}" srcOrd="1" destOrd="0" parTransId="{95F7E634-D918-400C-AC5B-37A145743B82}" sibTransId="{32D125A3-7BDF-4715-BC35-500A1F2BC48E}"/>
    <dgm:cxn modelId="{31B24A59-9420-43D5-9516-3456D6662BF3}" type="presOf" srcId="{0B773AB5-FC74-419F-86D4-F62FE31236F3}" destId="{6F03C9CF-0501-4564-90B1-28DF05DB664D}" srcOrd="0" destOrd="0" presId="urn:microsoft.com/office/officeart/2005/8/layout/hList3"/>
    <dgm:cxn modelId="{99EE8762-834F-4A58-8DAB-D0EA89B4460A}" type="presOf" srcId="{79BCF7FA-4219-463C-AFE8-6FE3257C9EBA}" destId="{D2DBBE9D-7272-4C98-AB13-9A6C23118D1C}" srcOrd="0" destOrd="0" presId="urn:microsoft.com/office/officeart/2005/8/layout/hList3"/>
    <dgm:cxn modelId="{7C584C86-C0FF-4271-A6A2-C1B1BEE66AF4}" type="presOf" srcId="{FEF89816-20B0-4812-A386-7D2A2B142961}" destId="{FCCA352D-12BE-4B7F-A39A-FC62D1398E3C}" srcOrd="0" destOrd="0" presId="urn:microsoft.com/office/officeart/2005/8/layout/hList3"/>
    <dgm:cxn modelId="{52229D96-540C-492F-8481-B5E78FB31DB9}" srcId="{0B773AB5-FC74-419F-86D4-F62FE31236F3}" destId="{FEF89816-20B0-4812-A386-7D2A2B142961}" srcOrd="0" destOrd="0" parTransId="{5A4BF89B-892C-450E-98B2-66DD24B8A07F}" sibTransId="{DC74835A-1CE2-48ED-95CD-EA9A5A252571}"/>
    <dgm:cxn modelId="{EE0D5FB3-E327-4903-BE65-0B5BFFF86549}" type="presParOf" srcId="{6F03C9CF-0501-4564-90B1-28DF05DB664D}" destId="{FCCA352D-12BE-4B7F-A39A-FC62D1398E3C}" srcOrd="0" destOrd="0" presId="urn:microsoft.com/office/officeart/2005/8/layout/hList3"/>
    <dgm:cxn modelId="{C0BA2170-FD95-43C0-89D9-5A2F2E128962}" type="presParOf" srcId="{6F03C9CF-0501-4564-90B1-28DF05DB664D}" destId="{99C8FD93-E534-4189-9A25-8AFA76F7F111}" srcOrd="1" destOrd="0" presId="urn:microsoft.com/office/officeart/2005/8/layout/hList3"/>
    <dgm:cxn modelId="{9EC3CD45-35E7-4C5B-94F3-0E315EF2F903}" type="presParOf" srcId="{99C8FD93-E534-4189-9A25-8AFA76F7F111}" destId="{D2DBBE9D-7272-4C98-AB13-9A6C23118D1C}" srcOrd="0" destOrd="0" presId="urn:microsoft.com/office/officeart/2005/8/layout/hList3"/>
    <dgm:cxn modelId="{5E391D7A-AB17-4F32-A73B-6F293345A8CD}" type="presParOf" srcId="{99C8FD93-E534-4189-9A25-8AFA76F7F111}" destId="{C497CA2F-443C-4235-9613-AF2AC200899D}" srcOrd="1" destOrd="0" presId="urn:microsoft.com/office/officeart/2005/8/layout/hList3"/>
    <dgm:cxn modelId="{1965250F-7A9C-485D-B35F-42E3E88C1FD4}" type="presParOf" srcId="{6F03C9CF-0501-4564-90B1-28DF05DB664D}" destId="{DFDE6C84-5E7B-40DC-A38B-1DB1D4A9174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A04D1-934F-4FD1-AF05-6AAE3D56FD6B}">
      <dsp:nvSpPr>
        <dsp:cNvPr id="0" name=""/>
        <dsp:cNvSpPr/>
      </dsp:nvSpPr>
      <dsp:spPr>
        <a:xfrm>
          <a:off x="0" y="0"/>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ar-SA" sz="2800" b="1" kern="1200" dirty="0" smtClean="0">
              <a:solidFill>
                <a:srgbClr val="FF0000"/>
              </a:solidFill>
              <a:effectLst>
                <a:outerShdw blurRad="38100" dist="38100" dir="2700000" algn="tl">
                  <a:srgbClr val="000000">
                    <a:alpha val="43137"/>
                  </a:srgbClr>
                </a:outerShdw>
              </a:effectLst>
            </a:rPr>
            <a:t>تنسيق الجهود لتوعية المواطنين </a:t>
          </a:r>
          <a:r>
            <a:rPr lang="ar-SA" sz="2800" kern="1200" dirty="0" smtClean="0"/>
            <a:t>على </a:t>
          </a:r>
          <a:r>
            <a:rPr lang="ar-LB" sz="2800" kern="1200" dirty="0" smtClean="0"/>
            <a:t>دو</a:t>
          </a:r>
          <a:r>
            <a:rPr lang="ar-SA" sz="2800" kern="1200" dirty="0" smtClean="0"/>
            <a:t>ر مكاتب </a:t>
          </a:r>
          <a:r>
            <a:rPr lang="ar-LB" sz="2800" kern="1200" dirty="0" smtClean="0"/>
            <a:t>المفتش</a:t>
          </a:r>
          <a:r>
            <a:rPr lang="ar-SA" sz="2800" kern="1200" dirty="0" smtClean="0"/>
            <a:t>ين</a:t>
          </a:r>
          <a:r>
            <a:rPr lang="ar-LB" sz="2800" kern="1200" dirty="0" smtClean="0"/>
            <a:t> العام</a:t>
          </a:r>
          <a:r>
            <a:rPr lang="ar-SA" sz="2800" kern="1200" dirty="0" smtClean="0"/>
            <a:t>ين</a:t>
          </a:r>
          <a:endParaRPr lang="en-US" sz="2800" kern="1200" dirty="0"/>
        </a:p>
      </dsp:txBody>
      <dsp:txXfrm>
        <a:off x="0" y="0"/>
        <a:ext cx="6510039" cy="1346001"/>
      </dsp:txXfrm>
    </dsp:sp>
    <dsp:sp modelId="{B5BF357E-B069-4BD0-BFA7-6E995E79799D}">
      <dsp:nvSpPr>
        <dsp:cNvPr id="0" name=""/>
        <dsp:cNvSpPr/>
      </dsp:nvSpPr>
      <dsp:spPr>
        <a:xfrm>
          <a:off x="6510039" y="134600"/>
          <a:ext cx="1661160" cy="107680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502684-9CD8-4698-B2B3-483068B0ACFA}">
      <dsp:nvSpPr>
        <dsp:cNvPr id="0" name=""/>
        <dsp:cNvSpPr/>
      </dsp:nvSpPr>
      <dsp:spPr>
        <a:xfrm>
          <a:off x="0" y="1480601"/>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ar-SA" sz="2800" b="1" kern="1200" dirty="0" smtClean="0">
              <a:solidFill>
                <a:srgbClr val="FF0000"/>
              </a:solidFill>
              <a:effectLst>
                <a:outerShdw blurRad="38100" dist="38100" dir="2700000" algn="tl">
                  <a:srgbClr val="000000">
                    <a:alpha val="43137"/>
                  </a:srgbClr>
                </a:outerShdw>
              </a:effectLst>
            </a:rPr>
            <a:t>تسليط الضوء الإعلامي </a:t>
          </a:r>
          <a:r>
            <a:rPr lang="ar-SA" sz="2400" kern="1200" dirty="0" smtClean="0"/>
            <a:t>على دور مكاتب </a:t>
          </a:r>
          <a:r>
            <a:rPr lang="ar-LB" sz="2400" kern="1200" dirty="0" smtClean="0"/>
            <a:t>المفتش</a:t>
          </a:r>
          <a:r>
            <a:rPr lang="ar-SA" sz="2400" kern="1200" dirty="0" smtClean="0"/>
            <a:t>ين</a:t>
          </a:r>
          <a:r>
            <a:rPr lang="ar-LB" sz="2400" kern="1200" dirty="0" smtClean="0"/>
            <a:t> العام</a:t>
          </a:r>
          <a:r>
            <a:rPr lang="ar-SA" sz="2400" kern="1200" dirty="0" smtClean="0"/>
            <a:t>ين</a:t>
          </a:r>
          <a:r>
            <a:rPr lang="ar-LB" sz="2400" kern="1200" dirty="0" smtClean="0"/>
            <a:t> </a:t>
          </a:r>
          <a:r>
            <a:rPr lang="ar-SA" sz="2400" kern="1200" dirty="0" smtClean="0"/>
            <a:t>في المحافظة على المصلحة الوطنية العليا وضبط أعمال الفساد والتصدي لها.</a:t>
          </a:r>
          <a:endParaRPr lang="en-US" sz="2400" kern="1200" dirty="0"/>
        </a:p>
      </dsp:txBody>
      <dsp:txXfrm>
        <a:off x="0" y="1480601"/>
        <a:ext cx="6510039" cy="1346001"/>
      </dsp:txXfrm>
    </dsp:sp>
    <dsp:sp modelId="{DD4C0CC5-F229-4E9A-8A6F-4C481397B64A}">
      <dsp:nvSpPr>
        <dsp:cNvPr id="0" name=""/>
        <dsp:cNvSpPr/>
      </dsp:nvSpPr>
      <dsp:spPr>
        <a:xfrm>
          <a:off x="6510039" y="1615201"/>
          <a:ext cx="1661160" cy="1076801"/>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6A3E9D-7BD8-4971-B1F1-25D90FF61074}">
      <dsp:nvSpPr>
        <dsp:cNvPr id="0" name=""/>
        <dsp:cNvSpPr/>
      </dsp:nvSpPr>
      <dsp:spPr>
        <a:xfrm>
          <a:off x="0" y="2961203"/>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SA" sz="2800" b="1" kern="1200" dirty="0" smtClean="0">
              <a:solidFill>
                <a:srgbClr val="FF0000"/>
              </a:solidFill>
              <a:effectLst>
                <a:outerShdw blurRad="38100" dist="38100" dir="2700000" algn="tl">
                  <a:srgbClr val="000000">
                    <a:alpha val="43137"/>
                  </a:srgbClr>
                </a:outerShdw>
              </a:effectLst>
            </a:rPr>
            <a:t>تعميم ونشر </a:t>
          </a:r>
          <a:r>
            <a:rPr lang="ar-SA" sz="2800" kern="1200" dirty="0" smtClean="0"/>
            <a:t>مدونات قواعد سلوك الموظفين العاميّن </a:t>
          </a:r>
          <a:endParaRPr lang="en-US" sz="2800" kern="1200" dirty="0" smtClean="0"/>
        </a:p>
        <a:p>
          <a:pPr lvl="0" algn="r" defTabSz="1155700" rtl="1">
            <a:lnSpc>
              <a:spcPct val="90000"/>
            </a:lnSpc>
            <a:spcBef>
              <a:spcPct val="0"/>
            </a:spcBef>
            <a:spcAft>
              <a:spcPct val="35000"/>
            </a:spcAft>
          </a:pPr>
          <a:endParaRPr lang="en-US" sz="2600" kern="1200" dirty="0"/>
        </a:p>
      </dsp:txBody>
      <dsp:txXfrm>
        <a:off x="0" y="2961203"/>
        <a:ext cx="6510039" cy="1346001"/>
      </dsp:txXfrm>
    </dsp:sp>
    <dsp:sp modelId="{DD438232-4E27-45A3-A1EF-E357A89640D8}">
      <dsp:nvSpPr>
        <dsp:cNvPr id="0" name=""/>
        <dsp:cNvSpPr/>
      </dsp:nvSpPr>
      <dsp:spPr>
        <a:xfrm>
          <a:off x="6510039" y="3095803"/>
          <a:ext cx="1661160" cy="107680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0ABB4E-426B-46AE-B6B8-1E58ADEE27DD}">
      <dsp:nvSpPr>
        <dsp:cNvPr id="0" name=""/>
        <dsp:cNvSpPr/>
      </dsp:nvSpPr>
      <dsp:spPr>
        <a:xfrm>
          <a:off x="0" y="4441805"/>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solidFill>
                <a:srgbClr val="FF0000"/>
              </a:solidFill>
              <a:effectLst>
                <a:outerShdw blurRad="38100" dist="38100" dir="2700000" algn="tl">
                  <a:srgbClr val="000000">
                    <a:alpha val="43137"/>
                  </a:srgbClr>
                </a:outerShdw>
              </a:effectLst>
            </a:rPr>
            <a:t>المساهمة في توعية الموظفين </a:t>
          </a:r>
          <a:r>
            <a:rPr lang="ar-SA" sz="2800" kern="1200" dirty="0" smtClean="0"/>
            <a:t>حول كيفية تجنبهم الوقوع في اعمال فسادية </a:t>
          </a:r>
        </a:p>
      </dsp:txBody>
      <dsp:txXfrm>
        <a:off x="0" y="4441805"/>
        <a:ext cx="6510039" cy="1346001"/>
      </dsp:txXfrm>
    </dsp:sp>
    <dsp:sp modelId="{8A76E697-FAB7-4529-8D0F-A4A94FDC0C04}">
      <dsp:nvSpPr>
        <dsp:cNvPr id="0" name=""/>
        <dsp:cNvSpPr/>
      </dsp:nvSpPr>
      <dsp:spPr>
        <a:xfrm>
          <a:off x="6510039" y="4576405"/>
          <a:ext cx="1661160" cy="1076801"/>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4000" r="-2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A04D1-934F-4FD1-AF05-6AAE3D56FD6B}">
      <dsp:nvSpPr>
        <dsp:cNvPr id="0" name=""/>
        <dsp:cNvSpPr/>
      </dsp:nvSpPr>
      <dsp:spPr>
        <a:xfrm>
          <a:off x="0" y="0"/>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ar-SA" sz="2800" b="1" kern="1200" dirty="0" smtClean="0">
              <a:solidFill>
                <a:srgbClr val="FF0000"/>
              </a:solidFill>
              <a:effectLst>
                <a:outerShdw blurRad="38100" dist="38100" dir="2700000" algn="tl">
                  <a:srgbClr val="000000">
                    <a:alpha val="43137"/>
                  </a:srgbClr>
                </a:outerShdw>
              </a:effectLst>
            </a:rPr>
            <a:t>تنظيم حملات توعية للرأي العام </a:t>
          </a:r>
          <a:r>
            <a:rPr lang="ar-SA" sz="2800" kern="1200" dirty="0" smtClean="0"/>
            <a:t>وتنسيقها لتحفيز عناصر دعم مكافحة الفساد.</a:t>
          </a:r>
          <a:endParaRPr lang="en-US" sz="2800" kern="1200" dirty="0"/>
        </a:p>
      </dsp:txBody>
      <dsp:txXfrm>
        <a:off x="0" y="0"/>
        <a:ext cx="6510039" cy="1346001"/>
      </dsp:txXfrm>
    </dsp:sp>
    <dsp:sp modelId="{B5BF357E-B069-4BD0-BFA7-6E995E79799D}">
      <dsp:nvSpPr>
        <dsp:cNvPr id="0" name=""/>
        <dsp:cNvSpPr/>
      </dsp:nvSpPr>
      <dsp:spPr>
        <a:xfrm>
          <a:off x="6510039" y="134600"/>
          <a:ext cx="1661160" cy="107680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502684-9CD8-4698-B2B3-483068B0ACFA}">
      <dsp:nvSpPr>
        <dsp:cNvPr id="0" name=""/>
        <dsp:cNvSpPr/>
      </dsp:nvSpPr>
      <dsp:spPr>
        <a:xfrm>
          <a:off x="0" y="1480601"/>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LB" sz="2800" b="1" kern="1200" dirty="0" smtClean="0">
              <a:solidFill>
                <a:srgbClr val="FF0000"/>
              </a:solidFill>
              <a:effectLst>
                <a:outerShdw blurRad="38100" dist="38100" dir="2700000" algn="tl">
                  <a:srgbClr val="000000">
                    <a:alpha val="43137"/>
                  </a:srgbClr>
                </a:outerShdw>
              </a:effectLst>
            </a:rPr>
            <a:t>توعية المواطنين حول الآليّات المتّبعة </a:t>
          </a:r>
          <a:r>
            <a:rPr lang="ar-LB" sz="2800" kern="1200" dirty="0" smtClean="0"/>
            <a:t>لتقديم الشكاوى ودور مكاتب المفتشين العامين في معالجتها</a:t>
          </a:r>
          <a:endParaRPr lang="en-US" sz="2800" kern="1200" dirty="0"/>
        </a:p>
      </dsp:txBody>
      <dsp:txXfrm>
        <a:off x="0" y="1480601"/>
        <a:ext cx="6510039" cy="1346001"/>
      </dsp:txXfrm>
    </dsp:sp>
    <dsp:sp modelId="{DD4C0CC5-F229-4E9A-8A6F-4C481397B64A}">
      <dsp:nvSpPr>
        <dsp:cNvPr id="0" name=""/>
        <dsp:cNvSpPr/>
      </dsp:nvSpPr>
      <dsp:spPr>
        <a:xfrm>
          <a:off x="6510039" y="1615201"/>
          <a:ext cx="1661160" cy="1076801"/>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 r="-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6A3E9D-7BD8-4971-B1F1-25D90FF61074}">
      <dsp:nvSpPr>
        <dsp:cNvPr id="0" name=""/>
        <dsp:cNvSpPr/>
      </dsp:nvSpPr>
      <dsp:spPr>
        <a:xfrm>
          <a:off x="0" y="2961203"/>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LB" sz="2800" b="1" kern="1200" dirty="0" smtClean="0">
              <a:solidFill>
                <a:srgbClr val="FF0000"/>
              </a:solidFill>
              <a:effectLst>
                <a:outerShdw blurRad="38100" dist="38100" dir="2700000" algn="tl">
                  <a:srgbClr val="000000">
                    <a:alpha val="43137"/>
                  </a:srgbClr>
                </a:outerShdw>
              </a:effectLst>
            </a:rPr>
            <a:t>ترسيخ مبدأ «الإعلام الإداري»</a:t>
          </a:r>
          <a:r>
            <a:rPr lang="ar-LB" sz="2800" b="1" kern="1200" dirty="0" smtClean="0">
              <a:effectLst>
                <a:outerShdw blurRad="38100" dist="38100" dir="2700000" algn="tl">
                  <a:srgbClr val="000000">
                    <a:alpha val="43137"/>
                  </a:srgbClr>
                </a:outerShdw>
              </a:effectLst>
            </a:rPr>
            <a:t> </a:t>
          </a:r>
          <a:r>
            <a:rPr lang="ar-LB" sz="2800" kern="1200" dirty="0" smtClean="0"/>
            <a:t>للتركيز على دور الإدارة العامة  ومشاريعها والتجارب الناجحة فيها وكيفية التعامل مع الإخفاقات.</a:t>
          </a:r>
          <a:endParaRPr lang="en-US" sz="2800" kern="1200" dirty="0"/>
        </a:p>
      </dsp:txBody>
      <dsp:txXfrm>
        <a:off x="0" y="2961203"/>
        <a:ext cx="6510039" cy="1346001"/>
      </dsp:txXfrm>
    </dsp:sp>
    <dsp:sp modelId="{DD438232-4E27-45A3-A1EF-E357A89640D8}">
      <dsp:nvSpPr>
        <dsp:cNvPr id="0" name=""/>
        <dsp:cNvSpPr/>
      </dsp:nvSpPr>
      <dsp:spPr>
        <a:xfrm>
          <a:off x="6510039" y="3095803"/>
          <a:ext cx="1661160" cy="107680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0ABB4E-426B-46AE-B6B8-1E58ADEE27DD}">
      <dsp:nvSpPr>
        <dsp:cNvPr id="0" name=""/>
        <dsp:cNvSpPr/>
      </dsp:nvSpPr>
      <dsp:spPr>
        <a:xfrm>
          <a:off x="0" y="4441805"/>
          <a:ext cx="8305800" cy="13460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ar-SA" sz="2800" b="1" kern="1200" dirty="0" smtClean="0">
              <a:solidFill>
                <a:srgbClr val="FF0000"/>
              </a:solidFill>
              <a:effectLst>
                <a:outerShdw blurRad="38100" dist="38100" dir="2700000" algn="tl">
                  <a:srgbClr val="000000">
                    <a:alpha val="43137"/>
                  </a:srgbClr>
                </a:outerShdw>
              </a:effectLst>
            </a:rPr>
            <a:t>نشر تقارير مكاتب </a:t>
          </a:r>
          <a:r>
            <a:rPr lang="ar-LB" sz="2800" b="1" kern="1200" dirty="0" smtClean="0">
              <a:solidFill>
                <a:srgbClr val="FF0000"/>
              </a:solidFill>
              <a:effectLst>
                <a:outerShdw blurRad="38100" dist="38100" dir="2700000" algn="tl">
                  <a:srgbClr val="000000">
                    <a:alpha val="43137"/>
                  </a:srgbClr>
                </a:outerShdw>
              </a:effectLst>
            </a:rPr>
            <a:t>المفتش</a:t>
          </a:r>
          <a:r>
            <a:rPr lang="ar-SA" sz="2800" b="1" kern="1200" dirty="0" smtClean="0">
              <a:solidFill>
                <a:srgbClr val="FF0000"/>
              </a:solidFill>
              <a:effectLst>
                <a:outerShdw blurRad="38100" dist="38100" dir="2700000" algn="tl">
                  <a:srgbClr val="000000">
                    <a:alpha val="43137"/>
                  </a:srgbClr>
                </a:outerShdw>
              </a:effectLst>
            </a:rPr>
            <a:t>ين</a:t>
          </a:r>
          <a:r>
            <a:rPr lang="ar-LB" sz="2800" b="1" kern="1200" dirty="0" smtClean="0">
              <a:solidFill>
                <a:srgbClr val="FF0000"/>
              </a:solidFill>
              <a:effectLst>
                <a:outerShdw blurRad="38100" dist="38100" dir="2700000" algn="tl">
                  <a:srgbClr val="000000">
                    <a:alpha val="43137"/>
                  </a:srgbClr>
                </a:outerShdw>
              </a:effectLst>
            </a:rPr>
            <a:t> العام</a:t>
          </a:r>
          <a:r>
            <a:rPr lang="ar-SA" sz="2800" b="1" kern="1200" dirty="0" smtClean="0">
              <a:solidFill>
                <a:srgbClr val="FF0000"/>
              </a:solidFill>
              <a:effectLst>
                <a:outerShdw blurRad="38100" dist="38100" dir="2700000" algn="tl">
                  <a:srgbClr val="000000">
                    <a:alpha val="43137"/>
                  </a:srgbClr>
                </a:outerShdw>
              </a:effectLst>
            </a:rPr>
            <a:t>ين </a:t>
          </a:r>
          <a:r>
            <a:rPr lang="ar-SA" sz="2800" kern="1200" dirty="0" smtClean="0"/>
            <a:t>في الوسائل الإعلامية المناسبة بشكل دوري لعرض انجازاتها</a:t>
          </a:r>
        </a:p>
      </dsp:txBody>
      <dsp:txXfrm>
        <a:off x="0" y="4441805"/>
        <a:ext cx="6510039" cy="1346001"/>
      </dsp:txXfrm>
    </dsp:sp>
    <dsp:sp modelId="{8A76E697-FAB7-4529-8D0F-A4A94FDC0C04}">
      <dsp:nvSpPr>
        <dsp:cNvPr id="0" name=""/>
        <dsp:cNvSpPr/>
      </dsp:nvSpPr>
      <dsp:spPr>
        <a:xfrm>
          <a:off x="6510039" y="4576405"/>
          <a:ext cx="1661160" cy="1076801"/>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4000" r="-2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A04D1-934F-4FD1-AF05-6AAE3D56FD6B}">
      <dsp:nvSpPr>
        <dsp:cNvPr id="0" name=""/>
        <dsp:cNvSpPr/>
      </dsp:nvSpPr>
      <dsp:spPr>
        <a:xfrm>
          <a:off x="0" y="0"/>
          <a:ext cx="8305800" cy="1071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SA" sz="2400" b="1" kern="1200" dirty="0" smtClean="0"/>
            <a:t>القيام بحملات المدافعة وكسب التأييد والضغط لدعم عمل مكاتب المفتشين العامين .</a:t>
          </a:r>
          <a:endParaRPr lang="en-US" sz="2400" kern="1200" dirty="0"/>
        </a:p>
      </dsp:txBody>
      <dsp:txXfrm>
        <a:off x="0" y="0"/>
        <a:ext cx="6537468" cy="1071711"/>
      </dsp:txXfrm>
    </dsp:sp>
    <dsp:sp modelId="{B5BF357E-B069-4BD0-BFA7-6E995E79799D}">
      <dsp:nvSpPr>
        <dsp:cNvPr id="0" name=""/>
        <dsp:cNvSpPr/>
      </dsp:nvSpPr>
      <dsp:spPr>
        <a:xfrm>
          <a:off x="6537468" y="107171"/>
          <a:ext cx="1661160" cy="85736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502684-9CD8-4698-B2B3-483068B0ACFA}">
      <dsp:nvSpPr>
        <dsp:cNvPr id="0" name=""/>
        <dsp:cNvSpPr/>
      </dsp:nvSpPr>
      <dsp:spPr>
        <a:xfrm>
          <a:off x="0" y="1178882"/>
          <a:ext cx="8305800" cy="1071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SA" sz="2400" b="1" kern="1200" dirty="0" smtClean="0"/>
            <a:t>المساهمة عبر تقديم مشروعات لتطوير قوانين وانظمة عمل مكاتب المفتشين العامين وتقديمها الى مجلس النواب.</a:t>
          </a:r>
          <a:endParaRPr lang="en-US" sz="2400" kern="1200" dirty="0"/>
        </a:p>
      </dsp:txBody>
      <dsp:txXfrm>
        <a:off x="0" y="1178882"/>
        <a:ext cx="6537468" cy="1071711"/>
      </dsp:txXfrm>
    </dsp:sp>
    <dsp:sp modelId="{DD4C0CC5-F229-4E9A-8A6F-4C481397B64A}">
      <dsp:nvSpPr>
        <dsp:cNvPr id="0" name=""/>
        <dsp:cNvSpPr/>
      </dsp:nvSpPr>
      <dsp:spPr>
        <a:xfrm>
          <a:off x="6567884" y="1295398"/>
          <a:ext cx="1661160" cy="857369"/>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6A3E9D-7BD8-4971-B1F1-25D90FF61074}">
      <dsp:nvSpPr>
        <dsp:cNvPr id="0" name=""/>
        <dsp:cNvSpPr/>
      </dsp:nvSpPr>
      <dsp:spPr>
        <a:xfrm>
          <a:off x="0" y="2357764"/>
          <a:ext cx="8305800" cy="1071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SA" sz="2400" b="1" kern="1200" dirty="0" smtClean="0"/>
            <a:t>المشاركة في وضع وتنفيذ الاستراتيجية الوطنية لمكافحة الفساد حسب دور المجتمع المدني.</a:t>
          </a:r>
          <a:endParaRPr lang="en-US" sz="2400" kern="1200" dirty="0"/>
        </a:p>
      </dsp:txBody>
      <dsp:txXfrm>
        <a:off x="0" y="2357764"/>
        <a:ext cx="6537468" cy="1071711"/>
      </dsp:txXfrm>
    </dsp:sp>
    <dsp:sp modelId="{DD438232-4E27-45A3-A1EF-E357A89640D8}">
      <dsp:nvSpPr>
        <dsp:cNvPr id="0" name=""/>
        <dsp:cNvSpPr/>
      </dsp:nvSpPr>
      <dsp:spPr>
        <a:xfrm>
          <a:off x="6537468" y="2464936"/>
          <a:ext cx="1661160" cy="857369"/>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95D73D-FC00-4B10-9A6F-E2BC90D0E3A5}">
      <dsp:nvSpPr>
        <dsp:cNvPr id="0" name=""/>
        <dsp:cNvSpPr/>
      </dsp:nvSpPr>
      <dsp:spPr>
        <a:xfrm>
          <a:off x="0" y="3536647"/>
          <a:ext cx="8305800" cy="1071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SA" sz="2400" b="1" kern="1200" dirty="0" smtClean="0"/>
            <a:t>تنفيذ الاستطلاعات والبحوث والدراسات لخدمة عمل مكاتب المفتشين العامين.</a:t>
          </a:r>
        </a:p>
      </dsp:txBody>
      <dsp:txXfrm>
        <a:off x="0" y="3536647"/>
        <a:ext cx="6537468" cy="1071711"/>
      </dsp:txXfrm>
    </dsp:sp>
    <dsp:sp modelId="{A041F9B0-4F71-4665-B7AB-C7660EA0BDAD}">
      <dsp:nvSpPr>
        <dsp:cNvPr id="0" name=""/>
        <dsp:cNvSpPr/>
      </dsp:nvSpPr>
      <dsp:spPr>
        <a:xfrm>
          <a:off x="6537468" y="3643818"/>
          <a:ext cx="1661160" cy="857369"/>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9000" b="-2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0ABB4E-426B-46AE-B6B8-1E58ADEE27DD}">
      <dsp:nvSpPr>
        <dsp:cNvPr id="0" name=""/>
        <dsp:cNvSpPr/>
      </dsp:nvSpPr>
      <dsp:spPr>
        <a:xfrm>
          <a:off x="0" y="4715529"/>
          <a:ext cx="8305800" cy="1071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SA" sz="2400" b="1" kern="1200" dirty="0" smtClean="0"/>
            <a:t>المساهمة في رصد الانتهاكات وتوثيقها وتسليمها لمكاتب المفتشين العامين.</a:t>
          </a:r>
          <a:endParaRPr lang="ar-SA" sz="2400" kern="1200" dirty="0" smtClean="0"/>
        </a:p>
      </dsp:txBody>
      <dsp:txXfrm>
        <a:off x="0" y="4715529"/>
        <a:ext cx="6537468" cy="1071711"/>
      </dsp:txXfrm>
    </dsp:sp>
    <dsp:sp modelId="{8A76E697-FAB7-4529-8D0F-A4A94FDC0C04}">
      <dsp:nvSpPr>
        <dsp:cNvPr id="0" name=""/>
        <dsp:cNvSpPr/>
      </dsp:nvSpPr>
      <dsp:spPr>
        <a:xfrm>
          <a:off x="6537468" y="4822700"/>
          <a:ext cx="1661160" cy="857369"/>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47000" b="-4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A352D-12BE-4B7F-A39A-FC62D1398E3C}">
      <dsp:nvSpPr>
        <dsp:cNvPr id="0" name=""/>
        <dsp:cNvSpPr/>
      </dsp:nvSpPr>
      <dsp:spPr>
        <a:xfrm>
          <a:off x="0" y="0"/>
          <a:ext cx="8305800" cy="162306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كما يمكن لهيئات المجتمع المدني ووسائل الاعلام: </a:t>
          </a:r>
          <a:endParaRPr lang="en-US" sz="3600" kern="1200" dirty="0"/>
        </a:p>
      </dsp:txBody>
      <dsp:txXfrm>
        <a:off x="0" y="0"/>
        <a:ext cx="8305800" cy="1623060"/>
      </dsp:txXfrm>
    </dsp:sp>
    <dsp:sp modelId="{D2DBBE9D-7272-4C98-AB13-9A6C23118D1C}">
      <dsp:nvSpPr>
        <dsp:cNvPr id="0" name=""/>
        <dsp:cNvSpPr/>
      </dsp:nvSpPr>
      <dsp:spPr>
        <a:xfrm>
          <a:off x="0" y="1623060"/>
          <a:ext cx="4152899" cy="34084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2- الترويج لدعم حتمية فصل السياسة عن الإدارة وأن الوظيفة العامة هي خدمة اجتماعية وطنية أولاً ثم وسيلة عيش ثانيا.</a:t>
          </a:r>
          <a:endParaRPr lang="en-US" sz="3300" kern="1200" dirty="0"/>
        </a:p>
      </dsp:txBody>
      <dsp:txXfrm>
        <a:off x="0" y="1623060"/>
        <a:ext cx="4152899" cy="3408426"/>
      </dsp:txXfrm>
    </dsp:sp>
    <dsp:sp modelId="{C497CA2F-443C-4235-9613-AF2AC200899D}">
      <dsp:nvSpPr>
        <dsp:cNvPr id="0" name=""/>
        <dsp:cNvSpPr/>
      </dsp:nvSpPr>
      <dsp:spPr>
        <a:xfrm>
          <a:off x="4152900" y="1623060"/>
          <a:ext cx="4152899" cy="34084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1- الترويج لعمل مكاتب المفتشين العامين كرافعة لتطبيق الإصلاح الإداري لما فيه خير المواطنين عامة على الاصعدة السياسية والاجتماعية والإدارية والاقتصادية.</a:t>
          </a:r>
          <a:endParaRPr lang="en-US" sz="3300" kern="1200" dirty="0"/>
        </a:p>
      </dsp:txBody>
      <dsp:txXfrm>
        <a:off x="4152900" y="1623060"/>
        <a:ext cx="4152899" cy="3408426"/>
      </dsp:txXfrm>
    </dsp:sp>
    <dsp:sp modelId="{DFDE6C84-5E7B-40DC-A38B-1DB1D4A91743}">
      <dsp:nvSpPr>
        <dsp:cNvPr id="0" name=""/>
        <dsp:cNvSpPr/>
      </dsp:nvSpPr>
      <dsp:spPr>
        <a:xfrm>
          <a:off x="0" y="5031486"/>
          <a:ext cx="8305800" cy="3787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0BAC0-B6F5-4554-ACEE-7553D9E9909F}"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82387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BAC0-B6F5-4554-ACEE-7553D9E9909F}"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169558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BAC0-B6F5-4554-ACEE-7553D9E9909F}"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42682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BAC0-B6F5-4554-ACEE-7553D9E9909F}"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414488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0BAC0-B6F5-4554-ACEE-7553D9E9909F}"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13508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0BAC0-B6F5-4554-ACEE-7553D9E9909F}"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196793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0BAC0-B6F5-4554-ACEE-7553D9E9909F}"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212095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0BAC0-B6F5-4554-ACEE-7553D9E9909F}"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362579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0BAC0-B6F5-4554-ACEE-7553D9E9909F}"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210174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0BAC0-B6F5-4554-ACEE-7553D9E9909F}"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30208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0BAC0-B6F5-4554-ACEE-7553D9E9909F}"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4626C-30C0-4E2F-864C-DBBC981C1ED5}" type="slidenum">
              <a:rPr lang="en-US" smtClean="0"/>
              <a:t>‹#›</a:t>
            </a:fld>
            <a:endParaRPr lang="en-US"/>
          </a:p>
        </p:txBody>
      </p:sp>
    </p:spTree>
    <p:extLst>
      <p:ext uri="{BB962C8B-B14F-4D97-AF65-F5344CB8AC3E}">
        <p14:creationId xmlns:p14="http://schemas.microsoft.com/office/powerpoint/2010/main" val="299858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0BAC0-B6F5-4554-ACEE-7553D9E9909F}" type="datetimeFigureOut">
              <a:rPr lang="en-US" smtClean="0"/>
              <a:t>6/17/2014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4626C-30C0-4E2F-864C-DBBC981C1ED5}" type="slidenum">
              <a:rPr lang="en-US" smtClean="0"/>
              <a:t>‹#›</a:t>
            </a:fld>
            <a:endParaRPr lang="en-US"/>
          </a:p>
        </p:txBody>
      </p:sp>
    </p:spTree>
    <p:extLst>
      <p:ext uri="{BB962C8B-B14F-4D97-AF65-F5344CB8AC3E}">
        <p14:creationId xmlns:p14="http://schemas.microsoft.com/office/powerpoint/2010/main" val="816052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06920185"/>
              </p:ext>
            </p:extLst>
          </p:nvPr>
        </p:nvGraphicFramePr>
        <p:xfrm>
          <a:off x="381000" y="7620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04800" y="228600"/>
            <a:ext cx="8763000" cy="461665"/>
          </a:xfrm>
          <a:prstGeom prst="rect">
            <a:avLst/>
          </a:prstGeom>
        </p:spPr>
        <p:txBody>
          <a:bodyPr wrap="square">
            <a:spAutoFit/>
          </a:bodyPr>
          <a:lstStyle/>
          <a:p>
            <a:pPr lvl="0" algn="ctr" rtl="1"/>
            <a:r>
              <a:rPr lang="ar-SA" sz="2400" b="1" dirty="0" smtClean="0">
                <a:solidFill>
                  <a:srgbClr val="FF0000"/>
                </a:solidFill>
              </a:rPr>
              <a:t>ملحق رقم 4 - </a:t>
            </a:r>
            <a:r>
              <a:rPr lang="ar-LB" sz="2400" b="1" dirty="0" smtClean="0">
                <a:solidFill>
                  <a:srgbClr val="FF0000"/>
                </a:solidFill>
              </a:rPr>
              <a:t>علاقة </a:t>
            </a:r>
            <a:r>
              <a:rPr lang="ar-LB" sz="2400" b="1" dirty="0">
                <a:solidFill>
                  <a:srgbClr val="FF0000"/>
                </a:solidFill>
              </a:rPr>
              <a:t>المفتشين العامين مع هيئات المجتمع المدني وبخاصة الاعلام </a:t>
            </a:r>
            <a:endParaRPr lang="ar-SA" sz="2400" b="1" dirty="0">
              <a:solidFill>
                <a:srgbClr val="FF0000"/>
              </a:solidFill>
            </a:endParaRPr>
          </a:p>
        </p:txBody>
      </p:sp>
    </p:spTree>
    <p:extLst>
      <p:ext uri="{BB962C8B-B14F-4D97-AF65-F5344CB8AC3E}">
        <p14:creationId xmlns:p14="http://schemas.microsoft.com/office/powerpoint/2010/main" val="1779691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46972672"/>
              </p:ext>
            </p:extLst>
          </p:nvPr>
        </p:nvGraphicFramePr>
        <p:xfrm>
          <a:off x="381000" y="7620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295400" y="228600"/>
            <a:ext cx="6781800" cy="461665"/>
          </a:xfrm>
          <a:prstGeom prst="rect">
            <a:avLst/>
          </a:prstGeom>
        </p:spPr>
        <p:txBody>
          <a:bodyPr wrap="square">
            <a:spAutoFit/>
          </a:bodyPr>
          <a:lstStyle/>
          <a:p>
            <a:pPr lvl="0" algn="ctr" rtl="1"/>
            <a:r>
              <a:rPr lang="ar-LB" sz="2400" b="1" dirty="0">
                <a:solidFill>
                  <a:srgbClr val="FF0000"/>
                </a:solidFill>
              </a:rPr>
              <a:t>علاقة المفتشين العامين مع هيئات المجتمع المدني وبخاصة الاعلام </a:t>
            </a:r>
            <a:endParaRPr lang="ar-SA" sz="2400" b="1" dirty="0">
              <a:solidFill>
                <a:srgbClr val="FF0000"/>
              </a:solidFill>
            </a:endParaRPr>
          </a:p>
        </p:txBody>
      </p:sp>
    </p:spTree>
    <p:extLst>
      <p:ext uri="{BB962C8B-B14F-4D97-AF65-F5344CB8AC3E}">
        <p14:creationId xmlns:p14="http://schemas.microsoft.com/office/powerpoint/2010/main" val="2762898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12730125"/>
              </p:ext>
            </p:extLst>
          </p:nvPr>
        </p:nvGraphicFramePr>
        <p:xfrm>
          <a:off x="381000" y="7620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1524000" y="152400"/>
            <a:ext cx="5424883" cy="523220"/>
          </a:xfrm>
          <a:prstGeom prst="rect">
            <a:avLst/>
          </a:prstGeom>
        </p:spPr>
        <p:txBody>
          <a:bodyPr wrap="none">
            <a:spAutoFit/>
          </a:bodyPr>
          <a:lstStyle/>
          <a:p>
            <a:pPr lvl="0"/>
            <a:r>
              <a:rPr lang="ar-SA" sz="2800" b="1" dirty="0">
                <a:solidFill>
                  <a:srgbClr val="FF0000"/>
                </a:solidFill>
              </a:rPr>
              <a:t>يمكن لهيئات المجتمع المدني ووسائل الاعلام </a:t>
            </a:r>
            <a:endParaRPr lang="en-US" sz="2800" dirty="0">
              <a:solidFill>
                <a:srgbClr val="FF0000"/>
              </a:solidFill>
            </a:endParaRPr>
          </a:p>
        </p:txBody>
      </p:sp>
    </p:spTree>
    <p:extLst>
      <p:ext uri="{BB962C8B-B14F-4D97-AF65-F5344CB8AC3E}">
        <p14:creationId xmlns:p14="http://schemas.microsoft.com/office/powerpoint/2010/main" val="4153118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23298459"/>
              </p:ext>
            </p:extLst>
          </p:nvPr>
        </p:nvGraphicFramePr>
        <p:xfrm>
          <a:off x="381000" y="533400"/>
          <a:ext cx="8305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533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86916"/>
            <a:ext cx="8686800" cy="6771084"/>
          </a:xfrm>
          <a:prstGeom prst="rect">
            <a:avLst/>
          </a:prstGeom>
        </p:spPr>
        <p:txBody>
          <a:bodyPr wrap="square">
            <a:spAutoFit/>
          </a:bodyPr>
          <a:lstStyle/>
          <a:p>
            <a:pPr lvl="0" algn="ctr" rtl="1"/>
            <a:r>
              <a:rPr lang="ar-LB" sz="2000" b="1" dirty="0">
                <a:solidFill>
                  <a:srgbClr val="FF0000"/>
                </a:solidFill>
              </a:rPr>
              <a:t>علاقة المفتشين العامين مع هيئات المجتمع المدني وبخاصة الاعلام </a:t>
            </a:r>
            <a:endParaRPr lang="ar-SA" sz="2000" b="1" dirty="0" smtClean="0">
              <a:solidFill>
                <a:srgbClr val="FF0000"/>
              </a:solidFill>
            </a:endParaRPr>
          </a:p>
          <a:p>
            <a:pPr lvl="0" algn="ctr" rtl="1"/>
            <a:endParaRPr lang="en-US" dirty="0"/>
          </a:p>
          <a:p>
            <a:pPr algn="just" rtl="1"/>
            <a:r>
              <a:rPr lang="ar-SA" dirty="0" smtClean="0"/>
              <a:t>ان العلاقة بين مكاتب </a:t>
            </a:r>
            <a:r>
              <a:rPr lang="ar-LB" b="1" dirty="0" smtClean="0">
                <a:solidFill>
                  <a:srgbClr val="FF0000"/>
                </a:solidFill>
              </a:rPr>
              <a:t>المفتشين العامين</a:t>
            </a:r>
            <a:r>
              <a:rPr lang="ar-SA" dirty="0" smtClean="0"/>
              <a:t> وهيئات المجتمع المدني والاعلام يمكن ان </a:t>
            </a:r>
            <a:r>
              <a:rPr lang="ar-SA" dirty="0" err="1" smtClean="0"/>
              <a:t>تتظهر</a:t>
            </a:r>
            <a:r>
              <a:rPr lang="ar-SA" dirty="0" smtClean="0"/>
              <a:t> في المحاور التالية:</a:t>
            </a:r>
          </a:p>
          <a:p>
            <a:pPr algn="just" rtl="1"/>
            <a:endParaRPr lang="ar-SA" dirty="0" smtClean="0"/>
          </a:p>
          <a:p>
            <a:pPr marL="285750" indent="-285750" algn="just" rtl="1">
              <a:buFontTx/>
              <a:buChar char="-"/>
            </a:pPr>
            <a:r>
              <a:rPr lang="ar-SA" dirty="0" smtClean="0"/>
              <a:t>تنسيق الجهود لتوعية المواطنين على </a:t>
            </a:r>
            <a:r>
              <a:rPr lang="ar-LB" dirty="0" smtClean="0"/>
              <a:t>دو</a:t>
            </a:r>
            <a:r>
              <a:rPr lang="ar-SA" dirty="0" smtClean="0"/>
              <a:t>ر مكاتب </a:t>
            </a:r>
            <a:r>
              <a:rPr lang="ar-LB" dirty="0" smtClean="0"/>
              <a:t>المفتش</a:t>
            </a:r>
            <a:r>
              <a:rPr lang="ar-SA" dirty="0" smtClean="0"/>
              <a:t>ين</a:t>
            </a:r>
            <a:r>
              <a:rPr lang="ar-LB" dirty="0" smtClean="0"/>
              <a:t> العام</a:t>
            </a:r>
            <a:r>
              <a:rPr lang="ar-SA" dirty="0" smtClean="0"/>
              <a:t>ين</a:t>
            </a:r>
            <a:r>
              <a:rPr lang="ar-LB" dirty="0" smtClean="0"/>
              <a:t> «</a:t>
            </a:r>
            <a:r>
              <a:rPr lang="ar-SA" dirty="0" smtClean="0"/>
              <a:t>ك</a:t>
            </a:r>
            <a:r>
              <a:rPr lang="ar-LB" dirty="0" smtClean="0"/>
              <a:t>وسيط جمهورية" يتلقى الشكاوى ويضمن لأصحاب الحقوق حقوقهم تجاه الإدارة من أجل تأمين مساواة المواطنين أمام الخدمة العامة.</a:t>
            </a:r>
            <a:endParaRPr lang="ar-SA" dirty="0" smtClean="0"/>
          </a:p>
          <a:p>
            <a:pPr marL="285750" indent="-285750" algn="just" rtl="1">
              <a:buFontTx/>
              <a:buChar char="-"/>
            </a:pPr>
            <a:endParaRPr lang="ar-SA" b="1" dirty="0" smtClean="0"/>
          </a:p>
          <a:p>
            <a:pPr marL="285750" indent="-285750" algn="just" rtl="1">
              <a:buFontTx/>
              <a:buChar char="-"/>
              <a:defRPr/>
            </a:pPr>
            <a:r>
              <a:rPr lang="ar-SA" dirty="0"/>
              <a:t>تسليط الضوء الإعلامي على دور مكاتب </a:t>
            </a:r>
            <a:r>
              <a:rPr lang="ar-LB" dirty="0"/>
              <a:t>المفتش</a:t>
            </a:r>
            <a:r>
              <a:rPr lang="ar-SA" dirty="0"/>
              <a:t>ين</a:t>
            </a:r>
            <a:r>
              <a:rPr lang="ar-LB" dirty="0"/>
              <a:t> العام</a:t>
            </a:r>
            <a:r>
              <a:rPr lang="ar-SA" dirty="0"/>
              <a:t>ين</a:t>
            </a:r>
            <a:r>
              <a:rPr lang="ar-LB" dirty="0"/>
              <a:t> </a:t>
            </a:r>
            <a:r>
              <a:rPr lang="ar-SA" dirty="0"/>
              <a:t>في المحافظة على المصلحة الوطنية العليا وضبط أعمال الفساد والتصدي لها.</a:t>
            </a:r>
          </a:p>
          <a:p>
            <a:pPr marL="285750" indent="-285750" algn="just" rtl="1">
              <a:buFontTx/>
              <a:buChar char="-"/>
            </a:pPr>
            <a:endParaRPr lang="ar-SA" b="1" dirty="0" smtClean="0"/>
          </a:p>
          <a:p>
            <a:pPr marL="285750" indent="-285750" algn="just" rtl="1">
              <a:buFontTx/>
              <a:buChar char="-"/>
              <a:defRPr/>
            </a:pPr>
            <a:r>
              <a:rPr lang="ar-SA" dirty="0"/>
              <a:t>تعميم ونشر مدونات قواعد سلوك الموظفين العاميّن والأحكام التي تتضمنها كأساس لإعداد مبادئ توجيهية مثل الدراسات والنشرات الإعلامية التي تبين بوضوح وظائف هؤلاء الموظفين وواجباتهم</a:t>
            </a:r>
            <a:r>
              <a:rPr lang="ar-SA" dirty="0" smtClean="0"/>
              <a:t>.</a:t>
            </a:r>
          </a:p>
          <a:p>
            <a:pPr marL="285750" indent="-285750" algn="just" rtl="1">
              <a:buFontTx/>
              <a:buChar char="-"/>
              <a:defRPr/>
            </a:pPr>
            <a:endParaRPr lang="en-US" b="1" dirty="0"/>
          </a:p>
          <a:p>
            <a:pPr marL="285750" indent="-285750" algn="just" rtl="1">
              <a:buFontTx/>
              <a:buChar char="-"/>
            </a:pPr>
            <a:r>
              <a:rPr lang="ar-SA" dirty="0" smtClean="0"/>
              <a:t>المساهمة في توعية الموظفين  حول كيفية تجنبهم الوقوع في اعمال فسادية </a:t>
            </a:r>
          </a:p>
          <a:p>
            <a:pPr marL="285750" indent="-285750" algn="just" rtl="1">
              <a:buFontTx/>
              <a:buChar char="-"/>
            </a:pPr>
            <a:endParaRPr lang="ar-SA" b="1" dirty="0" smtClean="0"/>
          </a:p>
          <a:p>
            <a:pPr marL="285750" indent="-285750" algn="just" rtl="1">
              <a:buFontTx/>
              <a:buChar char="-"/>
              <a:defRPr/>
            </a:pPr>
            <a:r>
              <a:rPr lang="ar-SA" dirty="0"/>
              <a:t>تنظيم حملات توعية للرأي العام وتنسيقها لتحفيز عناصر دعم مكافحة الفساد</a:t>
            </a:r>
            <a:r>
              <a:rPr lang="ar-SA" dirty="0" smtClean="0"/>
              <a:t>.</a:t>
            </a:r>
            <a:endParaRPr lang="en-US" dirty="0" smtClean="0"/>
          </a:p>
          <a:p>
            <a:pPr marL="285750" indent="-285750" algn="just" rtl="1">
              <a:buFontTx/>
              <a:buChar char="-"/>
              <a:defRPr/>
            </a:pPr>
            <a:r>
              <a:rPr lang="ar-LB" dirty="0" smtClean="0">
                <a:solidFill>
                  <a:srgbClr val="FF0000"/>
                </a:solidFill>
              </a:rPr>
              <a:t>توعية المواطنين حول الآليّات المتّبعة لتقديم الشكاوى ودور مكاتب المفتشين العامين في معالجتها</a:t>
            </a:r>
          </a:p>
          <a:p>
            <a:pPr marL="285750" indent="-285750" algn="just" rtl="1">
              <a:buFontTx/>
              <a:buChar char="-"/>
              <a:defRPr/>
            </a:pPr>
            <a:r>
              <a:rPr lang="ar-LB" dirty="0" smtClean="0">
                <a:solidFill>
                  <a:srgbClr val="FF0000"/>
                </a:solidFill>
              </a:rPr>
              <a:t>ترسيخ مبدأ «الإعلام الإداري» للتركيز على دور الإدارة العامة  ومشاريعها والتجارب الناجحة فيها وكيفية التعامل مع الإخفاقات.</a:t>
            </a:r>
            <a:endParaRPr lang="ar-SA" dirty="0">
              <a:solidFill>
                <a:srgbClr val="FF0000"/>
              </a:solidFill>
            </a:endParaRPr>
          </a:p>
          <a:p>
            <a:pPr marL="285750" indent="-285750" algn="just" rtl="1">
              <a:buFontTx/>
              <a:buChar char="-"/>
            </a:pPr>
            <a:endParaRPr lang="ar-SA" b="1" dirty="0" smtClean="0"/>
          </a:p>
          <a:p>
            <a:pPr algn="just" rtl="1">
              <a:defRPr/>
            </a:pPr>
            <a:r>
              <a:rPr lang="ar-SA" dirty="0"/>
              <a:t>نشر تقارير مكاتب </a:t>
            </a:r>
            <a:r>
              <a:rPr lang="ar-LB" dirty="0"/>
              <a:t>المفتش</a:t>
            </a:r>
            <a:r>
              <a:rPr lang="ar-SA" dirty="0"/>
              <a:t>ين</a:t>
            </a:r>
            <a:r>
              <a:rPr lang="ar-LB" dirty="0"/>
              <a:t> العام</a:t>
            </a:r>
            <a:r>
              <a:rPr lang="ar-SA" dirty="0"/>
              <a:t>ين في الوسائل الإعلامية المناسبة بشكل دوري لعرض انجازاتها</a:t>
            </a:r>
            <a:endParaRPr lang="ar-SA" b="1" dirty="0"/>
          </a:p>
          <a:p>
            <a:pPr algn="just" rtl="1">
              <a:defRPr/>
            </a:pPr>
            <a:r>
              <a:rPr lang="ar-SA" dirty="0" smtClean="0"/>
              <a:t>كما </a:t>
            </a:r>
            <a:r>
              <a:rPr lang="ar-SA" dirty="0"/>
              <a:t>يجب على مكاتب </a:t>
            </a:r>
            <a:r>
              <a:rPr lang="ar-LB" dirty="0"/>
              <a:t>المفتش</a:t>
            </a:r>
            <a:r>
              <a:rPr lang="ar-SA" dirty="0"/>
              <a:t>ين</a:t>
            </a:r>
            <a:r>
              <a:rPr lang="ar-LB" dirty="0"/>
              <a:t> العام</a:t>
            </a:r>
            <a:r>
              <a:rPr lang="ar-SA" dirty="0"/>
              <a:t>ين</a:t>
            </a:r>
            <a:r>
              <a:rPr lang="ar-LB" dirty="0"/>
              <a:t> </a:t>
            </a:r>
            <a:r>
              <a:rPr lang="ar-SA" dirty="0"/>
              <a:t>ضمان حرية الإعلام والحق في الحصول على المعلومات الذي يعتبر من الأمور الضرورية لمكافحة الفساد مما يفتح المجال واسعاً أمام الإعلام في ممارسة دوره من طريق الالتزام بالموضوعية في تقديم المعلومات</a:t>
            </a:r>
            <a:r>
              <a:rPr lang="ar-SA" dirty="0" smtClean="0"/>
              <a:t>.</a:t>
            </a:r>
            <a:endParaRPr lang="en-US" dirty="0"/>
          </a:p>
        </p:txBody>
      </p:sp>
    </p:spTree>
    <p:extLst>
      <p:ext uri="{BB962C8B-B14F-4D97-AF65-F5344CB8AC3E}">
        <p14:creationId xmlns:p14="http://schemas.microsoft.com/office/powerpoint/2010/main" val="480539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558756" cy="4524315"/>
          </a:xfrm>
          <a:prstGeom prst="rect">
            <a:avLst/>
          </a:prstGeom>
        </p:spPr>
        <p:txBody>
          <a:bodyPr wrap="square">
            <a:spAutoFit/>
          </a:bodyPr>
          <a:lstStyle/>
          <a:p>
            <a:pPr algn="r" rtl="1"/>
            <a:r>
              <a:rPr lang="ar-SA" b="1" dirty="0" smtClean="0"/>
              <a:t>كما يمكن لهيئات المجتمع المدني ووسائل الاعلام القيام بحملات المدافعة </a:t>
            </a:r>
            <a:r>
              <a:rPr lang="ar-SA" b="1" dirty="0"/>
              <a:t>وكسب التأييد </a:t>
            </a:r>
            <a:r>
              <a:rPr lang="ar-SA" b="1" dirty="0" smtClean="0"/>
              <a:t>والضغط لدعم عمل مكاتب المفتشين العامين .</a:t>
            </a:r>
          </a:p>
          <a:p>
            <a:pPr algn="r" rtl="1"/>
            <a:r>
              <a:rPr lang="ar-SA" b="1" dirty="0" smtClean="0"/>
              <a:t>كما يمكن لهيئات المجتمع المدني ووسائل الاعلام المساهمة عبر </a:t>
            </a:r>
            <a:r>
              <a:rPr lang="ar-SA" b="1" dirty="0" smtClean="0">
                <a:solidFill>
                  <a:srgbClr val="FF0000"/>
                </a:solidFill>
              </a:rPr>
              <a:t>تقديم</a:t>
            </a:r>
            <a:r>
              <a:rPr lang="ar-SA" b="1" dirty="0" smtClean="0"/>
              <a:t> </a:t>
            </a:r>
            <a:r>
              <a:rPr lang="ar-SA" b="1" dirty="0"/>
              <a:t>مشروعات </a:t>
            </a:r>
            <a:r>
              <a:rPr lang="ar-SA" b="1" dirty="0" smtClean="0"/>
              <a:t>لتطوير قوانين وانظمة عمل مكاتب المفتشين العامين وتقديمها الى </a:t>
            </a:r>
            <a:r>
              <a:rPr lang="ar-SA" b="1" dirty="0"/>
              <a:t>مجلس النواب</a:t>
            </a:r>
            <a:r>
              <a:rPr lang="ar-SA" b="1" dirty="0" smtClean="0"/>
              <a:t>.</a:t>
            </a:r>
          </a:p>
          <a:p>
            <a:pPr algn="r" rtl="1"/>
            <a:r>
              <a:rPr lang="ar-SA" b="1" dirty="0"/>
              <a:t>المشاركة في وضع وتنفيذ الاستراتيجية الوطنية لمكافحة الفساد حسب دور المجتمع المدني</a:t>
            </a:r>
            <a:r>
              <a:rPr lang="ar-SA" b="1" dirty="0" smtClean="0"/>
              <a:t>.</a:t>
            </a:r>
          </a:p>
          <a:p>
            <a:pPr algn="r" rtl="1"/>
            <a:r>
              <a:rPr lang="ar-SA" b="1" dirty="0" smtClean="0"/>
              <a:t>كما يمكن لهيئات المجتمع المدني ووسائل الاعلام تنفيذ </a:t>
            </a:r>
            <a:r>
              <a:rPr lang="ar-SA" b="1" dirty="0"/>
              <a:t>الاستطلاعات والبحوث </a:t>
            </a:r>
            <a:r>
              <a:rPr lang="ar-SA" b="1" dirty="0" smtClean="0"/>
              <a:t>والدراسات لخدمة عمل مكاتب المفتشين العامين.</a:t>
            </a:r>
          </a:p>
          <a:p>
            <a:pPr algn="r" rtl="1"/>
            <a:r>
              <a:rPr lang="ar-SA" b="1" dirty="0" smtClean="0"/>
              <a:t>كما يمكن لهيئات المجتمع المدني ووسائل الاعلام المساهمة في  رصد الانتهاكات وتوثيقها وتسليمها لمكاتب المفتشين العامين.</a:t>
            </a:r>
          </a:p>
          <a:p>
            <a:pPr algn="r" rtl="1"/>
            <a:endParaRPr lang="ar-SA" b="1" dirty="0"/>
          </a:p>
          <a:p>
            <a:pPr algn="r" rtl="1"/>
            <a:r>
              <a:rPr lang="ar-SA" b="1" dirty="0" smtClean="0"/>
              <a:t>كما يمكن لهيئات المجتمع المدني ووسائل الاعلام: </a:t>
            </a:r>
          </a:p>
          <a:p>
            <a:pPr algn="r" rtl="1"/>
            <a:r>
              <a:rPr lang="ar-SA" b="1" dirty="0" smtClean="0"/>
              <a:t>1-  </a:t>
            </a:r>
            <a:r>
              <a:rPr lang="ar-SA" dirty="0" smtClean="0"/>
              <a:t>الترويج لعمل مكاتب المفتشين العامين كرافعة لتطبيق الإصلاح </a:t>
            </a:r>
            <a:r>
              <a:rPr lang="ar-SA" dirty="0"/>
              <a:t>الإداري </a:t>
            </a:r>
            <a:r>
              <a:rPr lang="ar-SA" dirty="0" smtClean="0"/>
              <a:t>لما فيه خير المواطنين عامة على الاصعدة السياسية </a:t>
            </a:r>
            <a:r>
              <a:rPr lang="ar-SA" dirty="0"/>
              <a:t>والاجتماعية والإدارية والاقتصادية</a:t>
            </a:r>
            <a:r>
              <a:rPr lang="ar-SA" dirty="0" smtClean="0"/>
              <a:t>.</a:t>
            </a:r>
          </a:p>
          <a:p>
            <a:pPr algn="r" rtl="1"/>
            <a:r>
              <a:rPr lang="ar-SA" dirty="0" smtClean="0"/>
              <a:t>-2- الترويج</a:t>
            </a:r>
            <a:r>
              <a:rPr lang="ar-SA" dirty="0"/>
              <a:t> لدعم حتمية فصل السياسة عن الإدارة وأن الوظيفة العامة هي </a:t>
            </a:r>
            <a:r>
              <a:rPr lang="ar-SA" dirty="0" smtClean="0">
                <a:solidFill>
                  <a:srgbClr val="FF0000"/>
                </a:solidFill>
              </a:rPr>
              <a:t>خدمة </a:t>
            </a:r>
            <a:r>
              <a:rPr lang="ar-SA" dirty="0" smtClean="0"/>
              <a:t>اجتماعية </a:t>
            </a:r>
            <a:r>
              <a:rPr lang="ar-SA" dirty="0"/>
              <a:t>وطنية </a:t>
            </a:r>
            <a:r>
              <a:rPr lang="ar-SA" dirty="0" smtClean="0"/>
              <a:t>أولاً </a:t>
            </a:r>
            <a:r>
              <a:rPr lang="ar-SA" dirty="0"/>
              <a:t>ثم وسيلة </a:t>
            </a:r>
            <a:r>
              <a:rPr lang="ar-SA" dirty="0" smtClean="0"/>
              <a:t>عيش ثانيا.</a:t>
            </a:r>
          </a:p>
          <a:p>
            <a:pPr algn="r" rtl="1"/>
            <a:endParaRPr lang="ar-SA" dirty="0" smtClean="0"/>
          </a:p>
        </p:txBody>
      </p:sp>
      <p:sp>
        <p:nvSpPr>
          <p:cNvPr id="5" name="Rectangle 4"/>
          <p:cNvSpPr/>
          <p:nvPr/>
        </p:nvSpPr>
        <p:spPr>
          <a:xfrm>
            <a:off x="381990" y="5562600"/>
            <a:ext cx="8382000" cy="923330"/>
          </a:xfrm>
          <a:prstGeom prst="rect">
            <a:avLst/>
          </a:prstGeom>
        </p:spPr>
        <p:txBody>
          <a:bodyPr wrap="square">
            <a:spAutoFit/>
          </a:bodyPr>
          <a:lstStyle/>
          <a:p>
            <a:pPr algn="ctr" rtl="1"/>
            <a:r>
              <a:rPr lang="ar-SA" dirty="0" smtClean="0">
                <a:solidFill>
                  <a:srgbClr val="FF0000"/>
                </a:solidFill>
              </a:rPr>
              <a:t>تجدر الاشارة الى ان توثيق التعاون بيم مكاتب </a:t>
            </a:r>
            <a:r>
              <a:rPr lang="ar-LB" b="1" dirty="0" smtClean="0">
                <a:solidFill>
                  <a:srgbClr val="FF0000"/>
                </a:solidFill>
              </a:rPr>
              <a:t> </a:t>
            </a:r>
            <a:r>
              <a:rPr lang="ar-LB" b="1" dirty="0">
                <a:solidFill>
                  <a:srgbClr val="FF0000"/>
                </a:solidFill>
              </a:rPr>
              <a:t>المفتشين العامين </a:t>
            </a:r>
            <a:r>
              <a:rPr lang="ar-SA" b="1" dirty="0" smtClean="0">
                <a:solidFill>
                  <a:srgbClr val="FF0000"/>
                </a:solidFill>
              </a:rPr>
              <a:t>و</a:t>
            </a:r>
            <a:r>
              <a:rPr lang="ar-LB" b="1" dirty="0" smtClean="0">
                <a:solidFill>
                  <a:srgbClr val="FF0000"/>
                </a:solidFill>
              </a:rPr>
              <a:t>هيئات </a:t>
            </a:r>
            <a:r>
              <a:rPr lang="ar-LB" b="1" dirty="0">
                <a:solidFill>
                  <a:srgbClr val="FF0000"/>
                </a:solidFill>
              </a:rPr>
              <a:t>المجتمع المدني وبخاصة الاعلام</a:t>
            </a:r>
            <a:r>
              <a:rPr lang="ar-SA" dirty="0" smtClean="0">
                <a:solidFill>
                  <a:srgbClr val="FF0000"/>
                </a:solidFill>
              </a:rPr>
              <a:t> لا يمكن ان يثمر في ظل عدم وجود </a:t>
            </a:r>
            <a:r>
              <a:rPr lang="ar-SA" dirty="0">
                <a:solidFill>
                  <a:srgbClr val="FF0000"/>
                </a:solidFill>
              </a:rPr>
              <a:t>نظام سياسي يرتكز على قاعدة "القانون فوق الجميع ولا استثناء لجرائم المسؤولين والعدالة الاجتماعية للجميع".</a:t>
            </a:r>
            <a:endParaRPr lang="en-US" dirty="0">
              <a:solidFill>
                <a:srgbClr val="FF0000"/>
              </a:solidFill>
            </a:endParaRPr>
          </a:p>
        </p:txBody>
      </p:sp>
    </p:spTree>
    <p:extLst>
      <p:ext uri="{BB962C8B-B14F-4D97-AF65-F5344CB8AC3E}">
        <p14:creationId xmlns:p14="http://schemas.microsoft.com/office/powerpoint/2010/main" val="1386090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UNDPDocumentCategoryTaxHTField0 xmlns="1ed4137b-41b2-488b-8250-6d369ec27664">
      <Terms xmlns="http://schemas.microsoft.com/office/infopath/2007/PartnerControls"/>
    </UNDPDocumentCategoryTaxHTField0>
    <b6db62fdefd74bd188b0c1cc54de5bcf xmlns="1ed4137b-41b2-488b-8250-6d369ec27664">
      <Terms xmlns="http://schemas.microsoft.com/office/infopath/2007/PartnerControls"/>
    </b6db62fdefd74bd188b0c1cc54de5bcf>
    <UNDPPublishedDate xmlns="f1161f5b-24a3-4c2d-bc81-44cb9325e8ee">2014-06-18T09:00:00+00:00</UNDPPublishedDate>
    <UndpDocFormat xmlns="1ed4137b-41b2-488b-8250-6d369ec27664" xsi:nil="true"/>
    <UNDPCountryTaxHTField0 xmlns="1ed4137b-41b2-488b-8250-6d369ec27664">
      <Terms xmlns="http://schemas.microsoft.com/office/infopath/2007/PartnerControls"/>
    </UNDPCountryTaxHTField0>
    <UNDPSummary xmlns="f1161f5b-24a3-4c2d-bc81-44cb9325e8ee" xsi:nil="true"/>
    <UndpOUCode xmlns="1ed4137b-41b2-488b-8250-6d369ec27664" xsi:nil="true"/>
    <UndpDocTypeMMTaxHTField0 xmlns="1ed4137b-41b2-488b-8250-6d369ec27664">
      <Terms xmlns="http://schemas.microsoft.com/office/infopath/2007/PartnerControls"/>
    </UndpDocTypeMMTaxHTField0>
    <UNDPFocusAreasTaxHTField0 xmlns="1ed4137b-41b2-488b-8250-6d369ec27664">
      <Terms xmlns="http://schemas.microsoft.com/office/infopath/2007/PartnerControls"/>
    </UNDPFocusAreasTaxHTField0>
    <PDC_x0020_Document_x0020_Category xmlns="f1161f5b-24a3-4c2d-bc81-44cb9325e8ee">Project</PDC_x0020_Document_x0020_Category>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10be685e-4bef-4aec-b905-4df3748c0781</TermId>
        </TermInfo>
      </Terms>
    </idff2b682fce4d0680503cd9036a3260>
    <_Publisher xmlns="http://schemas.microsoft.com/sharepoint/v3/fields" xsi:nil="true"/>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UNDPPOPPFunctionalArea xmlns="f1161f5b-24a3-4c2d-bc81-44cb9325e8ee">Programme and Project</UNDPPOPPFunctionalArea>
    <Project_x0020_Number xmlns="f1161f5b-24a3-4c2d-bc81-44cb9325e8ee" xsi:nil="true"/>
    <Project_x0020_Manager xmlns="f1161f5b-24a3-4c2d-bc81-44cb9325e8ee" xsi:nil="true"/>
    <TaxCatchAll xmlns="1ed4137b-41b2-488b-8250-6d369ec27664">
      <Value>763</Value>
      <Value>1458</Value>
      <Value>1107</Value>
      <Value>1</Value>
    </TaxCatchAll>
    <c4e2ab2cc9354bbf9064eeb465a566ea xmlns="1ed4137b-41b2-488b-8250-6d369ec27664">
      <Terms xmlns="http://schemas.microsoft.com/office/infopath/2007/PartnerControls"/>
    </c4e2ab2cc9354bbf9064eeb465a566ea>
    <UndpProjectNo xmlns="1ed4137b-41b2-488b-8250-6d369ec27664">00062087</UndpProjectNo>
    <UndpDocStatus xmlns="1ed4137b-41b2-488b-8250-6d369ec27664">Draft</UndpDocStatus>
    <Outcome1 xmlns="f1161f5b-24a3-4c2d-bc81-44cb9325e8ee" xsi:nil="true"/>
    <UndpClassificationLevel xmlns="1ed4137b-41b2-488b-8250-6d369ec27664">Public</UndpClassificationLevel>
    <UndpIsTemplate xmlns="1ed4137b-41b2-488b-8250-6d369ec27664">No</UndpIsTemplate>
    <UndpDocID xmlns="1ed4137b-41b2-488b-8250-6d369ec27664" xsi:nil="true"/>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IRQ</TermName>
          <TermId xmlns="http://schemas.microsoft.com/office/infopath/2007/PartnerControls">e1e51b8b-e5a4-4466-a8c5-0d256bb12a90</TermId>
        </TermInfo>
      </Terms>
    </gc6531b704974d528487414686b72f6f>
    <_dlc_DocId xmlns="f1161f5b-24a3-4c2d-bc81-44cb9325e8ee">ATLASPDC-4-18052</_dlc_DocId>
    <_dlc_DocIdUrl xmlns="f1161f5b-24a3-4c2d-bc81-44cb9325e8ee">
      <Url>https://info.undp.org/docs/pdc/_layouts/DocIdRedir.aspx?ID=ATLASPDC-4-18052</Url>
      <Description>ATLASPDC-4-18052</Description>
    </_dlc_DocIdUrl>
    <Document_x0020_Coverage_x0020_Period_x0020_Start_x0020_Date xmlns="f1161f5b-24a3-4c2d-bc81-44cb9325e8ee" xsi:nil="true"/>
    <Document_x0020_Coverage_x0020_Period_x0020_End_x0020_Date xmlns="f1161f5b-24a3-4c2d-bc81-44cb9325e8ee"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2.xml><?xml version="1.0" encoding="utf-8"?>
<?mso-contentType ?>
<SharedContentType xmlns="Microsoft.SharePoint.Taxonomy.ContentTypeSync" SourceId="28e6c43a-9e99-4bdd-9574-a0fa4ea3b61e" ContentTypeId="0x010100F075C04BA242A84ABD3293E3AD35CDA4" PreviousValue="false"/>
</file>

<file path=customXml/item3.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73FC9A-16FF-46C7-BEEA-79DEDF48821E}"/>
</file>

<file path=customXml/itemProps2.xml><?xml version="1.0" encoding="utf-8"?>
<ds:datastoreItem xmlns:ds="http://schemas.openxmlformats.org/officeDocument/2006/customXml" ds:itemID="{3E152B93-6D34-4F5F-9164-C6516CF61A69}"/>
</file>

<file path=customXml/itemProps3.xml><?xml version="1.0" encoding="utf-8"?>
<ds:datastoreItem xmlns:ds="http://schemas.openxmlformats.org/officeDocument/2006/customXml" ds:itemID="{CC6F9CF0-65CD-4B32-A6DF-5F55ACE0871D}"/>
</file>

<file path=customXml/itemProps4.xml><?xml version="1.0" encoding="utf-8"?>
<ds:datastoreItem xmlns:ds="http://schemas.openxmlformats.org/officeDocument/2006/customXml" ds:itemID="{6ADD7980-4288-4CFB-B203-8D67EAF57FE9}"/>
</file>

<file path=customXml/itemProps5.xml><?xml version="1.0" encoding="utf-8"?>
<ds:datastoreItem xmlns:ds="http://schemas.openxmlformats.org/officeDocument/2006/customXml" ds:itemID="{76DD1984-76D1-4FF1-88B8-85513E8E164F}"/>
</file>

<file path=docProps/app.xml><?xml version="1.0" encoding="utf-8"?>
<Properties xmlns="http://schemas.openxmlformats.org/officeDocument/2006/extended-properties" xmlns:vt="http://schemas.openxmlformats.org/officeDocument/2006/docPropsVTypes">
  <TotalTime>246</TotalTime>
  <Words>407</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Roger EL Khoury</dc:creator>
  <cp:lastModifiedBy>Jane Brouillette</cp:lastModifiedBy>
  <cp:revision>30</cp:revision>
  <cp:lastPrinted>2014-03-28T11:59:11Z</cp:lastPrinted>
  <dcterms:created xsi:type="dcterms:W3CDTF">2014-03-26T14:19:31Z</dcterms:created>
  <dcterms:modified xsi:type="dcterms:W3CDTF">2014-06-17T12:55:54Z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0x010100F075C04BA242A84ABD3293E3AD35CDA400AB50428DC784B44FAACCAA5FAE40C0590045B5E632B552204ABF0E616DD66BDA0F</vt:lpwstr>
  </property>
  <property fmtid="{D5CDD505-2E9C-101B-9397-08002B2CF9AE}" pid="3" name="_dlc_DocIdItemGuid">
    <vt:lpwstr>c01fbd4d-ecf1-43a9-81b4-45bc96ac5093</vt:lpwstr>
  </property>
  <property fmtid="{D5CDD505-2E9C-101B-9397-08002B2CF9AE}" pid="4" name="UNDPCountry">
    <vt:lpwstr/>
  </property>
  <property fmtid="{D5CDD505-2E9C-101B-9397-08002B2CF9AE}" pid="5" name="Atlas_x0020_Document_x0020_Type">
    <vt:lpwstr>235;#Other|31c9cb5b-e3a5-4ce8-95bd-eda20410466c</vt:lpwstr>
  </property>
  <property fmtid="{D5CDD505-2E9C-101B-9397-08002B2CF9AE}" pid="6" name="UndpDocTypeMM">
    <vt:lpwstr/>
  </property>
  <property fmtid="{D5CDD505-2E9C-101B-9397-08002B2CF9AE}" pid="7" name="UNDPDocumentCategory">
    <vt:lpwstr/>
  </property>
  <property fmtid="{D5CDD505-2E9C-101B-9397-08002B2CF9AE}" pid="8" name="UnitTaxHTField0">
    <vt:lpwstr/>
  </property>
  <property fmtid="{D5CDD505-2E9C-101B-9397-08002B2CF9AE}" pid="9" name="UN Languages">
    <vt:lpwstr>1;#English|7f98b732-4b5b-4b70-ba90-a0eff09b5d2d</vt:lpwstr>
  </property>
  <property fmtid="{D5CDD505-2E9C-101B-9397-08002B2CF9AE}" pid="10" name="Operating Unit0">
    <vt:lpwstr>1458;#IRQ|e1e51b8b-e5a4-4466-a8c5-0d256bb12a90</vt:lpwstr>
  </property>
  <property fmtid="{D5CDD505-2E9C-101B-9397-08002B2CF9AE}" pid="11" name="Atlas Document Status">
    <vt:lpwstr>763;#Draft|121d40a5-e62e-4d42-82e4-d6d12003de0a</vt:lpwstr>
  </property>
  <property fmtid="{D5CDD505-2E9C-101B-9397-08002B2CF9AE}" pid="13" name="UndpUnitMM">
    <vt:lpwstr/>
  </property>
  <property fmtid="{D5CDD505-2E9C-101B-9397-08002B2CF9AE}" pid="14" name="eRegFilingCodeMM">
    <vt:lpwstr/>
  </property>
  <property fmtid="{D5CDD505-2E9C-101B-9397-08002B2CF9AE}" pid="15" name="Unit">
    <vt:lpwstr/>
  </property>
  <property fmtid="{D5CDD505-2E9C-101B-9397-08002B2CF9AE}" pid="16" name="UNDPFocusAreas">
    <vt:lpwstr/>
  </property>
  <property fmtid="{D5CDD505-2E9C-101B-9397-08002B2CF9AE}" pid="17" name="Atlas Document Type">
    <vt:lpwstr>1107;#Other|10be685e-4bef-4aec-b905-4df3748c0781</vt:lpwstr>
  </property>
  <property fmtid="{D5CDD505-2E9C-101B-9397-08002B2CF9AE}" pid="18" name="URL">
    <vt:lpwstr/>
  </property>
  <property fmtid="{D5CDD505-2E9C-101B-9397-08002B2CF9AE}" pid="19" name="DocumentSetDescription">
    <vt:lpwstr/>
  </property>
</Properties>
</file>